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60" r:id="rId3"/>
    <p:sldId id="267" r:id="rId4"/>
    <p:sldId id="259" r:id="rId5"/>
    <p:sldId id="262" r:id="rId6"/>
    <p:sldId id="263" r:id="rId7"/>
    <p:sldId id="257" r:id="rId8"/>
    <p:sldId id="266" r:id="rId9"/>
    <p:sldId id="258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BB5D-B5D4-485E-AEAF-3708F389C439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A1374-4D1C-4F4C-8590-6771FEB3E0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0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3A29C-F8A8-4A72-A0C9-1A4E905D847B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B12D0D0-46E8-4AA2-9F72-0085ACFA24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ru.wikipedia.org/wiki/%D0%9F%D1%80%D0%B8%D0%B2%D0%BE%D0%BB%D0%B6%D1%81%D0%BA%D0%B8%D0%B9_%D1%84%D0%B5%D0%B4%D0%B5%D1%80%D0%B0%D0%BB%D1%8C%D0%BD%D1%8B%D0%B9_%D0%BE%D0%BA%D1%80%D1%83%D0%B3_%D0%A0%D0%BE%D1%81%D1%81%D0%B8%D0%B9%D1%81%D0%BA%D0%BE%D0%B9_%D0%A4%D0%B5%D0%B4%D0%B5%D1%80%D0%B0%D1%86%D0%B8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2214554"/>
            <a:ext cx="828680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Century Gothic" pitchFamily="34" charset="0"/>
              </a:rPr>
              <a:t>Презентация на </a:t>
            </a:r>
            <a:r>
              <a:rPr lang="ru-RU" sz="3100" b="1" dirty="0" smtClean="0">
                <a:latin typeface="Century Gothic" pitchFamily="34" charset="0"/>
              </a:rPr>
              <a:t>тему</a:t>
            </a:r>
            <a:br>
              <a:rPr lang="ru-RU" sz="3100" b="1" dirty="0" smtClean="0">
                <a:latin typeface="Century Gothic" pitchFamily="34" charset="0"/>
              </a:rPr>
            </a:br>
            <a:r>
              <a:rPr lang="ru-RU" sz="4800" b="1" i="1" dirty="0" smtClean="0">
                <a:latin typeface="Century Gothic" pitchFamily="34" charset="0"/>
              </a:rPr>
              <a:t/>
            </a:r>
            <a:br>
              <a:rPr lang="ru-RU" sz="4800" b="1" i="1" dirty="0" smtClean="0">
                <a:latin typeface="Century Gothic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entury Gothic" pitchFamily="34" charset="0"/>
              </a:rPr>
              <a:t>ФГП </a:t>
            </a:r>
            <a:br>
              <a:rPr lang="ru-RU" sz="36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entury Gothic" pitchFamily="34" charset="0"/>
              </a:rPr>
              <a:t> РЕСПУБЛИКИ ТАТАРСТАН</a:t>
            </a:r>
            <a:endParaRPr lang="ru-RU" sz="3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2052" name="Picture 4" descr="578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285728"/>
            <a:ext cx="1190625" cy="1582738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488" y="5072074"/>
            <a:ext cx="53578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Урок физической географии. 8-й класс.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«Физико-географическое положение, границы, крайние точки РТ»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Архипова Светлана Владимировна –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учитель географии первой квалификационной категории,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директор МБОУ «СОШ №112»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Авиастроительного района.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Город Казань. Республика Татарстан.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235-589-614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entury Gothic" pitchFamily="34" charset="0"/>
              </a:rPr>
              <a:t>КАЗАНЬ –столица Республики Татарстан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Century Gothic" pitchFamily="34" charset="0"/>
              </a:rPr>
              <a:t>КАЗАНЬ, город в Российской Федерации, столица Республики Татарстан, расположен на левом берегу реки Волга, при впадении в нее реки Казанка, в 797 км к востоку от Москвы. </a:t>
            </a:r>
            <a:endParaRPr lang="ru-RU" dirty="0" smtClean="0">
              <a:latin typeface="Century Gothic" pitchFamily="34" charset="0"/>
            </a:endParaRPr>
          </a:p>
          <a:p>
            <a:r>
              <a:rPr lang="ru-RU" dirty="0" smtClean="0">
                <a:latin typeface="Century Gothic" pitchFamily="34" charset="0"/>
              </a:rPr>
              <a:t>Население </a:t>
            </a:r>
            <a:r>
              <a:rPr lang="ru-RU" dirty="0">
                <a:latin typeface="Century Gothic" pitchFamily="34" charset="0"/>
              </a:rPr>
              <a:t>1108,1 тыс. человек (2004). Основан в 1177. Город с 1708.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/>
          <a:lstStyle/>
          <a:p>
            <a:pPr algn="ctr"/>
            <a:r>
              <a:rPr lang="ru-RU" dirty="0" smtClean="0">
                <a:latin typeface="Century Gothic" pitchFamily="34" charset="0"/>
              </a:rPr>
              <a:t>История Казани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85794"/>
            <a:ext cx="8229600" cy="6072206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200" dirty="0"/>
          </a:p>
          <a:p>
            <a:pPr>
              <a:lnSpc>
                <a:spcPct val="80000"/>
              </a:lnSpc>
            </a:pPr>
            <a:r>
              <a:rPr lang="ru-RU" sz="1400" dirty="0">
                <a:latin typeface="Century Gothic" pitchFamily="34" charset="0"/>
              </a:rPr>
              <a:t>Образование Казани связано с расселением в 5-7 вв. н. э. причерноморских булгар, которые после освоения территории нынешнего Татарстана получили название волжских булгар или «серебряных булгар». Согласно наиболее достоверным источникам, основана в 1177, с конца 13 в. называлась </a:t>
            </a:r>
            <a:r>
              <a:rPr lang="ru-RU" sz="1400" dirty="0" err="1">
                <a:latin typeface="Century Gothic" pitchFamily="34" charset="0"/>
              </a:rPr>
              <a:t>Булгараль-Джадид</a:t>
            </a:r>
            <a:r>
              <a:rPr lang="ru-RU" sz="1400" dirty="0">
                <a:latin typeface="Century Gothic" pitchFamily="34" charset="0"/>
              </a:rPr>
              <a:t> (Новый Булгар). Город был пограничной крепостью, защищавшей северо-западные границы </a:t>
            </a:r>
            <a:r>
              <a:rPr lang="ru-RU" sz="1400" dirty="0" err="1">
                <a:latin typeface="Century Gothic" pitchFamily="34" charset="0"/>
              </a:rPr>
              <a:t>Булгарии</a:t>
            </a:r>
            <a:r>
              <a:rPr lang="ru-RU" sz="1400" dirty="0">
                <a:latin typeface="Century Gothic" pitchFamily="34" charset="0"/>
              </a:rPr>
              <a:t> (Болгарии) Волжско-Камской. В 13-14 вв. </a:t>
            </a:r>
            <a:r>
              <a:rPr lang="ru-RU" sz="1400" dirty="0" err="1">
                <a:latin typeface="Century Gothic" pitchFamily="34" charset="0"/>
              </a:rPr>
              <a:t>Булгараль-Джадил</a:t>
            </a:r>
            <a:r>
              <a:rPr lang="ru-RU" sz="1400" dirty="0">
                <a:latin typeface="Century Gothic" pitchFamily="34" charset="0"/>
              </a:rPr>
              <a:t> был столицей Казанского княжества. В 1399 Казань была разрушена войсками московского князя Юрия Дмитриевича, вновь отстроена в первой половине 15 в. С этого времени Казань — центр Среднего Поволжья, столица Казанского ханства. В 1552 город был завоеван Иваном Грозным и присоединен к Русскому государству. Взятие Казани стало одним из наиболее важных событий в ходе создания единого русского государства и укрепления власти Московского княжества.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entury Gothic" pitchFamily="34" charset="0"/>
              </a:rPr>
              <a:t>С 1708 Казань получила статус губернского города, который начал интенсивно развиваться. В 1714 здесь возникла первая суконная мануфактура, в 1718 было основано Адмиралтейство. В июле 1774 город (кроме казанского Кремля) взяли штурмом войска Е. Пугачева и сожгли. В 19 в. в Казани появились крупные предприятия по переработке сельскохозяйственных продуктов, металлообработке, деревообработке, мыловаренные и другие заводы и фабрики. В 1804 был основан Казанский университет — одно из старейших высших учебных заведений России. После установления советской власти в 1920 Казань стала столицей Татарской АССР. В Великую Отечественную войну в городе были размещены многие промышленные предприятия из западных районов СССР, население города значительно возросло из-за эвакуации. После распада СССР Казань — столица Республики Татарстан.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entury Gothic" pitchFamily="34" charset="0"/>
              </a:rPr>
              <a:t>В 2005 в Казани торжественно отмечалось 1000-летие города. К этой дате была закончена первая очередь Казанского метрополитена (8-километровая ветка с пятью станциями), были отреставрированы Казанский Кремль, старейший в России Казанский университет, здание Городской думы, а также построены развлекательные, культурные и спортивные комплексы.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787900" y="1052513"/>
            <a:ext cx="4140200" cy="719137"/>
          </a:xfrm>
        </p:spPr>
        <p:txBody>
          <a:bodyPr>
            <a:normAutofit fontScale="90000"/>
          </a:bodyPr>
          <a:lstStyle/>
          <a:p>
            <a:r>
              <a:rPr lang="ru-RU" sz="3200" b="1" i="1">
                <a:solidFill>
                  <a:schemeClr val="tx1"/>
                </a:solidFill>
              </a:rPr>
              <a:t>Государственный герб Республики</a:t>
            </a:r>
            <a:br>
              <a:rPr lang="ru-RU" sz="3200" b="1" i="1">
                <a:solidFill>
                  <a:schemeClr val="tx1"/>
                </a:solidFill>
              </a:rPr>
            </a:br>
            <a:r>
              <a:rPr lang="ru-RU" sz="3200" b="1" i="1">
                <a:solidFill>
                  <a:schemeClr val="tx1"/>
                </a:solidFill>
              </a:rPr>
              <a:t>Татарстан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219700" y="2276475"/>
            <a:ext cx="3665538" cy="39608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/>
              <a:t>представляет собой изображение крылатого барса с круглым щитом на боку, с приподнятой правой передней лапой на фоне диска солнца, помещенного в обрамление из татарского народного орнамента, в основании которого надпись "Татарстан".</a:t>
            </a:r>
            <a:r>
              <a:rPr lang="ru-RU" sz="2000"/>
              <a:t> </a:t>
            </a:r>
          </a:p>
        </p:txBody>
      </p:sp>
      <p:pic>
        <p:nvPicPr>
          <p:cNvPr id="26628" name="Picture 4" descr="600px-Coat_of_Arms_of_Tatarsta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20713"/>
            <a:ext cx="4968875" cy="496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838836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Центральный образ герба – крылатый 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барс – в древности рассматривался 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как божество плодородия, покровитель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детей.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 Семь перьев крыльев </a:t>
            </a:r>
            <a:r>
              <a:rPr lang="ru-RU" sz="2100" dirty="0" err="1" smtClean="0">
                <a:latin typeface="Century Gothic" pitchFamily="34" charset="0"/>
              </a:rPr>
              <a:t>символизи</a:t>
            </a:r>
            <a:r>
              <a:rPr lang="ru-RU" sz="2100" dirty="0" smtClean="0">
                <a:latin typeface="Century Gothic" pitchFamily="34" charset="0"/>
              </a:rPr>
              <a:t>-</a:t>
            </a:r>
          </a:p>
          <a:p>
            <a:pPr>
              <a:buNone/>
            </a:pPr>
            <a:r>
              <a:rPr lang="ru-RU" sz="2100" dirty="0" err="1" smtClean="0">
                <a:latin typeface="Century Gothic" pitchFamily="34" charset="0"/>
              </a:rPr>
              <a:t>руют</a:t>
            </a:r>
            <a:r>
              <a:rPr lang="ru-RU" sz="2100" dirty="0" smtClean="0">
                <a:latin typeface="Century Gothic" pitchFamily="34" charset="0"/>
              </a:rPr>
              <a:t> пространство воздействия </a:t>
            </a:r>
            <a:r>
              <a:rPr lang="ru-RU" sz="2100" dirty="0" err="1" smtClean="0">
                <a:latin typeface="Century Gothic" pitchFamily="34" charset="0"/>
              </a:rPr>
              <a:t>покро</a:t>
            </a:r>
            <a:r>
              <a:rPr lang="ru-RU" sz="2100" dirty="0" smtClean="0">
                <a:latin typeface="Century Gothic" pitchFamily="34" charset="0"/>
              </a:rPr>
              <a:t>-</a:t>
            </a:r>
          </a:p>
          <a:p>
            <a:pPr>
              <a:buNone/>
            </a:pPr>
            <a:r>
              <a:rPr lang="ru-RU" sz="2100" dirty="0" err="1" smtClean="0">
                <a:latin typeface="Century Gothic" pitchFamily="34" charset="0"/>
              </a:rPr>
              <a:t>вительствующей</a:t>
            </a:r>
            <a:r>
              <a:rPr lang="ru-RU" sz="2100" dirty="0" smtClean="0">
                <a:latin typeface="Century Gothic" pitchFamily="34" charset="0"/>
              </a:rPr>
              <a:t> силы барса на земле и 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на небесах. 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Приподнятая правая лапа –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традиционный геральдический жест, 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подчёркивающий величие верховной 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власти. 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Красный диск солнца напоминает о том, что солнце некогда было главным божеством многих народов республики.</a:t>
            </a:r>
          </a:p>
          <a:p>
            <a:pPr>
              <a:buNone/>
            </a:pPr>
            <a:r>
              <a:rPr lang="ru-RU" sz="2100" dirty="0" smtClean="0">
                <a:latin typeface="Century Gothic" pitchFamily="34" charset="0"/>
              </a:rPr>
              <a:t>Круглый щит означает правовую, экономическую и силовую защищённость граждан РТ, Цветок астры символизирует долголетие.     </a:t>
            </a:r>
          </a:p>
          <a:p>
            <a:endParaRPr lang="ru-RU" dirty="0"/>
          </a:p>
        </p:txBody>
      </p:sp>
      <p:pic>
        <p:nvPicPr>
          <p:cNvPr id="5" name="Picture 4" descr="250px-Coat_of_Arms_of_Tatarst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57166"/>
            <a:ext cx="38163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400px-Flag_of_Tatarst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6119812" cy="3060700"/>
          </a:xfrm>
          <a:prstGeom prst="rect">
            <a:avLst/>
          </a:prstGeom>
          <a:noFill/>
        </p:spPr>
      </p:pic>
      <p:sp>
        <p:nvSpPr>
          <p:cNvPr id="286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43663" y="549275"/>
            <a:ext cx="2700337" cy="1376363"/>
          </a:xfrm>
        </p:spPr>
        <p:txBody>
          <a:bodyPr/>
          <a:lstStyle/>
          <a:p>
            <a:r>
              <a:rPr lang="ru-RU" sz="2000" b="1" i="1">
                <a:solidFill>
                  <a:schemeClr val="tx1"/>
                </a:solidFill>
              </a:rPr>
              <a:t>Государственный флаг Республики Татарстан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57224" y="4005263"/>
            <a:ext cx="7358114" cy="1919287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sz="2800" b="1" i="1" dirty="0"/>
              <a:t>Цвета Государственного флага Республики Татарстан означают: </a:t>
            </a:r>
            <a:endParaRPr lang="ru-RU" sz="2800" b="1" i="1" dirty="0" smtClean="0"/>
          </a:p>
          <a:p>
            <a:pPr>
              <a:lnSpc>
                <a:spcPct val="80000"/>
              </a:lnSpc>
            </a:pPr>
            <a:r>
              <a:rPr lang="ru-RU" sz="2800" b="1" i="1" dirty="0" smtClean="0"/>
              <a:t>зеленый </a:t>
            </a:r>
            <a:r>
              <a:rPr lang="ru-RU" sz="2800" b="1" i="1" dirty="0"/>
              <a:t>- зелень весны, возрождение; </a:t>
            </a:r>
            <a:endParaRPr lang="ru-RU" sz="2800" b="1" i="1" dirty="0" smtClean="0"/>
          </a:p>
          <a:p>
            <a:pPr>
              <a:lnSpc>
                <a:spcPct val="80000"/>
              </a:lnSpc>
            </a:pPr>
            <a:r>
              <a:rPr lang="ru-RU" sz="2800" b="1" i="1" dirty="0" smtClean="0"/>
              <a:t>белый </a:t>
            </a:r>
            <a:r>
              <a:rPr lang="ru-RU" sz="2800" b="1" i="1" dirty="0"/>
              <a:t>- цвет чистоты</a:t>
            </a:r>
            <a:r>
              <a:rPr lang="ru-RU" sz="2800" b="1" i="1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/>
              <a:t> </a:t>
            </a:r>
            <a:r>
              <a:rPr lang="ru-RU" sz="2800" b="1" i="1" dirty="0"/>
              <a:t>красный - зрелость, энергия, сила, жизнь.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7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entury Gothic" pitchFamily="34" charset="0"/>
              </a:rPr>
              <a:t>Герб Казани</a:t>
            </a:r>
            <a:endParaRPr lang="ru-RU" sz="3600" dirty="0">
              <a:latin typeface="Century Gothic" pitchFamily="34" charset="0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9058" y="1600200"/>
            <a:ext cx="4757742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>
                <a:latin typeface="Century Gothic" pitchFamily="34" charset="0"/>
              </a:rPr>
              <a:t>Герб Казани впервые был принят 18 октября 1781 года. В последней редакции он был утвержден 24 декабря 2004 года. «В серебряном поле на зеленой земле черный дракон с червлеными крыльями и языком, с золотыми лапами, когтями и глазами».</a:t>
            </a:r>
          </a:p>
        </p:txBody>
      </p:sp>
      <p:pic>
        <p:nvPicPr>
          <p:cNvPr id="54281" name="Picture 9" descr="1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728" y="1428736"/>
            <a:ext cx="1962150" cy="42910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71"/>
          </a:xfrm>
        </p:spPr>
        <p:txBody>
          <a:bodyPr/>
          <a:lstStyle/>
          <a:p>
            <a:pPr algn="ctr"/>
            <a:r>
              <a:rPr lang="ru-RU" dirty="0" smtClean="0">
                <a:latin typeface="Century Gothic" pitchFamily="34" charset="0"/>
              </a:rPr>
              <a:t>Флаг Казани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>
                <a:latin typeface="Century Gothic" pitchFamily="34" charset="0"/>
              </a:rPr>
              <a:t>Флаг Казани был принят 24 декабря 2004 года. </a:t>
            </a:r>
            <a:endParaRPr lang="ru-RU" sz="2400" dirty="0" smtClean="0">
              <a:latin typeface="Century Gothic" pitchFamily="34" charset="0"/>
            </a:endParaRPr>
          </a:p>
          <a:p>
            <a:r>
              <a:rPr lang="ru-RU" sz="2400" dirty="0" smtClean="0">
                <a:latin typeface="Century Gothic" pitchFamily="34" charset="0"/>
              </a:rPr>
              <a:t>В </a:t>
            </a:r>
            <a:r>
              <a:rPr lang="ru-RU" sz="2400" dirty="0">
                <a:latin typeface="Century Gothic" pitchFamily="34" charset="0"/>
              </a:rPr>
              <a:t>центре флага черный дракон с червлеными крыльями и языком, с золотыми лапами, когтями и глазами, увенчанный золотой короной.</a:t>
            </a:r>
          </a:p>
          <a:p>
            <a:endParaRPr lang="ru-RU" sz="2000" dirty="0"/>
          </a:p>
        </p:txBody>
      </p:sp>
      <p:pic>
        <p:nvPicPr>
          <p:cNvPr id="56331" name="Picture 11" descr="1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596" y="1357298"/>
            <a:ext cx="4038600" cy="26939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76375" y="4508500"/>
            <a:ext cx="6696075" cy="20335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/>
              <a:t>Субъект Российской Федерации, входит в состав </a:t>
            </a:r>
            <a:r>
              <a:rPr lang="ru-RU" sz="2800" b="1" i="1">
                <a:hlinkClick r:id="rId2" tooltip="Приволжский федеральный округ Российской Федерации"/>
              </a:rPr>
              <a:t>Приволжского федерального округа</a:t>
            </a:r>
            <a:r>
              <a:rPr lang="ru-RU" sz="2800" b="1" i="1"/>
              <a:t>. Один из самых экономически развитых регионов России.</a:t>
            </a:r>
          </a:p>
        </p:txBody>
      </p:sp>
      <p:pic>
        <p:nvPicPr>
          <p:cNvPr id="14340" name="Picture 4" descr="350px-Map_of_Russia_-_Republic_of_Tatarstan_(2008-0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60350"/>
            <a:ext cx="7561263" cy="4364038"/>
          </a:xfrm>
          <a:prstGeom prst="rect">
            <a:avLst/>
          </a:prstGeom>
          <a:noFill/>
        </p:spPr>
      </p:pic>
      <p:pic>
        <p:nvPicPr>
          <p:cNvPr id="14341" name="Picture 5" descr="578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244600" cy="1655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map_tatarsta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4818063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69850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Крайние точки РТ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172" name="Oval 6"/>
          <p:cNvSpPr>
            <a:spLocks noChangeArrowheads="1"/>
          </p:cNvSpPr>
          <p:nvPr/>
        </p:nvSpPr>
        <p:spPr bwMode="auto">
          <a:xfrm>
            <a:off x="5651500" y="1989138"/>
            <a:ext cx="215900" cy="217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Oval 7"/>
          <p:cNvSpPr>
            <a:spLocks noChangeArrowheads="1"/>
          </p:cNvSpPr>
          <p:nvPr/>
        </p:nvSpPr>
        <p:spPr bwMode="auto">
          <a:xfrm>
            <a:off x="5651500" y="2852738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5651500" y="4437063"/>
            <a:ext cx="215900" cy="217487"/>
          </a:xfrm>
          <a:prstGeom prst="ellipse">
            <a:avLst/>
          </a:prstGeom>
          <a:solidFill>
            <a:srgbClr val="9900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Oval 9"/>
          <p:cNvSpPr>
            <a:spLocks noChangeArrowheads="1"/>
          </p:cNvSpPr>
          <p:nvPr/>
        </p:nvSpPr>
        <p:spPr bwMode="auto">
          <a:xfrm>
            <a:off x="5651500" y="364490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5867400" y="1916113"/>
            <a:ext cx="32766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Сев.точка – дер. Верхний </a:t>
            </a:r>
          </a:p>
          <a:p>
            <a:r>
              <a:rPr lang="ru-RU"/>
              <a:t>Сардек (Балтасинский р-н)</a:t>
            </a:r>
          </a:p>
          <a:p>
            <a:endParaRPr lang="ru-RU"/>
          </a:p>
          <a:p>
            <a:r>
              <a:rPr lang="ru-RU"/>
              <a:t>Южн. точка – дер Ханс-</a:t>
            </a:r>
          </a:p>
          <a:p>
            <a:r>
              <a:rPr lang="ru-RU"/>
              <a:t>верхино (Бавлынский р-н)</a:t>
            </a:r>
          </a:p>
          <a:p>
            <a:endParaRPr lang="ru-RU"/>
          </a:p>
          <a:p>
            <a:r>
              <a:rPr lang="ru-RU"/>
              <a:t>Зап. точка – дер. Татарская</a:t>
            </a:r>
          </a:p>
          <a:p>
            <a:r>
              <a:rPr lang="ru-RU"/>
              <a:t>бездна (Дрожжановский р-н)</a:t>
            </a:r>
          </a:p>
          <a:p>
            <a:endParaRPr lang="ru-RU"/>
          </a:p>
          <a:p>
            <a:r>
              <a:rPr lang="ru-RU"/>
              <a:t>Вост. точка – дер. Тынламас</a:t>
            </a:r>
          </a:p>
          <a:p>
            <a:r>
              <a:rPr lang="ru-RU"/>
              <a:t>(Актанышский р-н) </a:t>
            </a:r>
          </a:p>
          <a:p>
            <a:endParaRPr lang="ru-RU"/>
          </a:p>
          <a:p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66" y="357167"/>
            <a:ext cx="7215237" cy="141607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Century Gothic" pitchFamily="34" charset="0"/>
              </a:rPr>
              <a:t>Татарстан находится </a:t>
            </a:r>
            <a:r>
              <a:rPr lang="ru-RU" sz="3200" dirty="0" smtClean="0">
                <a:solidFill>
                  <a:schemeClr val="tx1"/>
                </a:solidFill>
                <a:latin typeface="Century Gothic" pitchFamily="34" charset="0"/>
              </a:rPr>
              <a:t>в </a:t>
            </a:r>
            <a:r>
              <a:rPr lang="ru-RU" sz="3200" dirty="0">
                <a:solidFill>
                  <a:schemeClr val="tx1"/>
                </a:solidFill>
                <a:latin typeface="Century Gothic" pitchFamily="34" charset="0"/>
              </a:rPr>
              <a:t>месте слияния двух рек Волги и Камы</a:t>
            </a:r>
          </a:p>
        </p:txBody>
      </p:sp>
      <p:pic>
        <p:nvPicPr>
          <p:cNvPr id="16389" name="Picture 5" descr="578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228725" cy="1636713"/>
          </a:xfrm>
          <a:prstGeom prst="rect">
            <a:avLst/>
          </a:prstGeom>
          <a:noFill/>
        </p:spPr>
      </p:pic>
      <p:pic>
        <p:nvPicPr>
          <p:cNvPr id="16390" name="Picture 6" descr="628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071678"/>
            <a:ext cx="6840538" cy="4456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</TotalTime>
  <Words>737</Words>
  <Application>Microsoft Office PowerPoint</Application>
  <PresentationFormat>Экран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Презентация на тему  ФГП   РЕСПУБЛИКИ ТАТАРСТАН</vt:lpstr>
      <vt:lpstr>Государственный герб Республики Татарстан</vt:lpstr>
      <vt:lpstr>Презентация PowerPoint</vt:lpstr>
      <vt:lpstr>Государственный флаг Республики Татарстан</vt:lpstr>
      <vt:lpstr>Герб Казани</vt:lpstr>
      <vt:lpstr>Флаг Казани</vt:lpstr>
      <vt:lpstr>Презентация PowerPoint</vt:lpstr>
      <vt:lpstr>Презентация PowerPoint</vt:lpstr>
      <vt:lpstr>Татарстан находится в месте слияния двух рек Волги и Камы</vt:lpstr>
      <vt:lpstr>КАЗАНЬ –столица Республики Татарстан.</vt:lpstr>
      <vt:lpstr>История Казани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 ФГП   РЕСПУБЛИКИ ТАТАРСТАН</dc:title>
  <cp:lastModifiedBy>Миша</cp:lastModifiedBy>
  <cp:revision>12</cp:revision>
  <dcterms:modified xsi:type="dcterms:W3CDTF">2012-07-03T09:26:31Z</dcterms:modified>
</cp:coreProperties>
</file>