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7" r:id="rId3"/>
    <p:sldId id="273" r:id="rId4"/>
    <p:sldId id="258" r:id="rId5"/>
    <p:sldId id="259" r:id="rId6"/>
    <p:sldId id="257" r:id="rId7"/>
    <p:sldId id="274" r:id="rId8"/>
    <p:sldId id="263" r:id="rId9"/>
    <p:sldId id="272" r:id="rId10"/>
    <p:sldId id="270" r:id="rId11"/>
    <p:sldId id="26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9F78-7C26-4F0C-8174-39E0C0F96BA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C8F1-160C-4711-8EEB-B3F40301E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8C8F1-160C-4711-8EEB-B3F40301E5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0E34-E93B-4FCD-9FB0-EEC19AAB4B3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15C2-4AE1-4B0C-9A7C-F01803BA4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Тайна  </a:t>
            </a:r>
            <a:r>
              <a:rPr lang="ru-RU" b="1" dirty="0" smtClean="0">
                <a:latin typeface="Monotype Corsiva" pitchFamily="66" charset="0"/>
                <a:cs typeface="Raavi" pitchFamily="2"/>
              </a:rPr>
              <a:t>Поэтической</a:t>
            </a:r>
            <a:r>
              <a:rPr lang="ru-RU" b="1" dirty="0" smtClean="0">
                <a:latin typeface="Monotype Corsiva" pitchFamily="66" charset="0"/>
              </a:rPr>
              <a:t> улицы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Русские поэты 19 века о Родине, родной природе и о себе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r>
              <a:rPr lang="ru-RU" sz="6000" b="1" dirty="0" smtClean="0"/>
              <a:t>Иван  Захарович Суриков </a:t>
            </a:r>
            <a:r>
              <a:rPr lang="en-US" sz="6000" b="1" dirty="0" smtClean="0"/>
              <a:t>   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r>
              <a:rPr lang="ru-RU" sz="6000" b="1" dirty="0" smtClean="0"/>
              <a:t>(1841-1880)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Зима (отрывок)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8572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18216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2571768" cy="18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24195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898642" cy="170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929198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4414" y="1142984"/>
            <a:ext cx="67866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стихотворениях И.З. Сурикова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изображается  не просто фоном,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котором происходит жизнь и деятельность человека,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является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частью его души, одним из самых глубоких переживаний, связывающих его с землёй, с родным краем.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Домашнее задание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600" dirty="0" smtClean="0"/>
              <a:t>Вариант №1 : Выразительно читать стихотворение и придумать несколько предложений со сравнительными оборотами на тему «Зима». В этом помогут слова: будто, словно, как, как будто и т.д. </a:t>
            </a:r>
          </a:p>
          <a:p>
            <a:r>
              <a:rPr lang="ru-RU" sz="2600" b="1" dirty="0" smtClean="0"/>
              <a:t>Вариант №2</a:t>
            </a:r>
            <a:r>
              <a:rPr lang="ru-RU" sz="2600" dirty="0" smtClean="0"/>
              <a:t>: Выучить стихотворение наизусть.  Обогатите текст «красивыми словами» (эпитетами, сравнениями и т.д.)  (Текст написан на  карточке: «Вот и пришла зима. Снег покрыл землю. В лесу тихо. Хлопья снега лежат на деревьях».) </a:t>
            </a:r>
          </a:p>
          <a:p>
            <a:r>
              <a:rPr lang="ru-RU" sz="2600" b="1" dirty="0" smtClean="0"/>
              <a:t>Вариант№3:</a:t>
            </a:r>
            <a:r>
              <a:rPr lang="ru-RU" sz="2600" dirty="0" smtClean="0"/>
              <a:t>  Выучить стихотворение наизусть.</a:t>
            </a:r>
          </a:p>
          <a:p>
            <a:r>
              <a:rPr lang="ru-RU" sz="2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5721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38957"/>
            <a:ext cx="5940425" cy="39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72074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7866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1495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7772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286388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8" y="514348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50720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715008" y="1428736"/>
            <a:ext cx="1928826" cy="373062"/>
          </a:xfrm>
          <a:prstGeom prst="wedgeRectCallout">
            <a:avLst>
              <a:gd name="adj1" fmla="val -99968"/>
              <a:gd name="adj2" fmla="val 3443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Лес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786446" y="5143512"/>
            <a:ext cx="1714512" cy="500066"/>
          </a:xfrm>
          <a:prstGeom prst="wedgeRectCallout">
            <a:avLst>
              <a:gd name="adj1" fmla="val -119135"/>
              <a:gd name="adj2" fmla="val -316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Зима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285852" y="5286388"/>
            <a:ext cx="1538294" cy="428628"/>
          </a:xfrm>
          <a:prstGeom prst="wedgeRectCallout">
            <a:avLst>
              <a:gd name="adj1" fmla="val 116126"/>
              <a:gd name="adj2" fmla="val -400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Поле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214414" y="1357298"/>
            <a:ext cx="1643074" cy="460375"/>
          </a:xfrm>
          <a:prstGeom prst="wedgeRectCallout">
            <a:avLst>
              <a:gd name="adj1" fmla="val 124528"/>
              <a:gd name="adj2" fmla="val 2864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Снег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3" y="1915215"/>
            <a:ext cx="75009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Составление  таблицы: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lang="en-US" sz="1400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предмет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прилагательное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глагол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Снег                    </a:t>
            </a:r>
            <a:r>
              <a:rPr lang="ru-RU" sz="14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елый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пушистый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Кружится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Поле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Белое                                        </a:t>
            </a:r>
            <a:r>
              <a:rPr lang="ru-RU" sz="14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абелело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Лес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Темный                                   </a:t>
            </a:r>
            <a:r>
              <a:rPr lang="ru-RU" sz="14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ринакрылся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Зима                                      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Настала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500570"/>
            <a:ext cx="35625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6000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ru-RU" sz="3200" dirty="0" smtClean="0">
                <a:latin typeface="Arial Black" pitchFamily="34" charset="0"/>
              </a:rPr>
              <a:t>Слова ,создающие зрительные </a:t>
            </a:r>
            <a:r>
              <a:rPr lang="ru-RU" sz="3200" dirty="0" smtClean="0">
                <a:latin typeface="Arial Black" pitchFamily="34" charset="0"/>
              </a:rPr>
              <a:t>образы</a:t>
            </a:r>
            <a:endParaRPr lang="en-US" sz="3200" dirty="0" smtClean="0">
              <a:latin typeface="Arial Black" pitchFamily="34" charset="0"/>
            </a:endParaRPr>
          </a:p>
          <a:p>
            <a:pPr algn="ctr"/>
            <a:endParaRPr lang="ru-RU" sz="3200" dirty="0" smtClean="0"/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>
                <a:latin typeface="Arial Black" pitchFamily="34" charset="0"/>
              </a:rPr>
              <a:t>Слова ,придающие эмоциональность образам</a:t>
            </a:r>
          </a:p>
          <a:p>
            <a:pPr algn="ctr"/>
            <a:endParaRPr lang="en-US" sz="3200" dirty="0" smtClean="0"/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>
                <a:latin typeface="Arial Black" pitchFamily="34" charset="0"/>
              </a:rPr>
              <a:t>Цветовой фон стихотворения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21495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89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Тайна  Поэтической улицы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Иван  Захарович Суриков      (1841-1880)</vt:lpstr>
      <vt:lpstr>Слайд 11</vt:lpstr>
      <vt:lpstr>Домашнее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2012-01-23T12:13:02Z</dcterms:created>
  <dcterms:modified xsi:type="dcterms:W3CDTF">2012-01-25T12:35:36Z</dcterms:modified>
</cp:coreProperties>
</file>