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66FB3-76C1-41FE-82AF-EB48BF006538}" type="datetimeFigureOut">
              <a:rPr lang="ru-RU" smtClean="0"/>
              <a:t>31.01.2012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F9CC68-4B98-4F04-BA76-537A139E9F0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66FB3-76C1-41FE-82AF-EB48BF006538}" type="datetimeFigureOut">
              <a:rPr lang="ru-RU" smtClean="0"/>
              <a:t>31.01.2012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9CC68-4B98-4F04-BA76-537A139E9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66FB3-76C1-41FE-82AF-EB48BF006538}" type="datetimeFigureOut">
              <a:rPr lang="ru-RU" smtClean="0"/>
              <a:t>31.01.2012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9CC68-4B98-4F04-BA76-537A139E9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66FB3-76C1-41FE-82AF-EB48BF006538}" type="datetimeFigureOut">
              <a:rPr lang="ru-RU" smtClean="0"/>
              <a:t>31.01.2012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9CC68-4B98-4F04-BA76-537A139E9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66FB3-76C1-41FE-82AF-EB48BF006538}" type="datetimeFigureOut">
              <a:rPr lang="ru-RU" smtClean="0"/>
              <a:t>31.01.2012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9CC68-4B98-4F04-BA76-537A139E9F0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66FB3-76C1-41FE-82AF-EB48BF006538}" type="datetimeFigureOut">
              <a:rPr lang="ru-RU" smtClean="0"/>
              <a:t>31.01.2012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9CC68-4B98-4F04-BA76-537A139E9F0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66FB3-76C1-41FE-82AF-EB48BF006538}" type="datetimeFigureOut">
              <a:rPr lang="ru-RU" smtClean="0"/>
              <a:t>31.01.2012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9CC68-4B98-4F04-BA76-537A139E9F0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66FB3-76C1-41FE-82AF-EB48BF006538}" type="datetimeFigureOut">
              <a:rPr lang="ru-RU" smtClean="0"/>
              <a:t>31.01.2012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9CC68-4B98-4F04-BA76-537A139E9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66FB3-76C1-41FE-82AF-EB48BF006538}" type="datetimeFigureOut">
              <a:rPr lang="ru-RU" smtClean="0"/>
              <a:t>31.01.2012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9CC68-4B98-4F04-BA76-537A139E9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66FB3-76C1-41FE-82AF-EB48BF006538}" type="datetimeFigureOut">
              <a:rPr lang="ru-RU" smtClean="0"/>
              <a:t>31.01.2012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9CC68-4B98-4F04-BA76-537A139E9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66FB3-76C1-41FE-82AF-EB48BF006538}" type="datetimeFigureOut">
              <a:rPr lang="ru-RU" smtClean="0"/>
              <a:t>31.01.2012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9CC68-4B98-4F04-BA76-537A139E9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AD66FB3-76C1-41FE-82AF-EB48BF006538}" type="datetimeFigureOut">
              <a:rPr lang="ru-RU" smtClean="0"/>
              <a:t>31.01.2012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0F9CC68-4B98-4F04-BA76-537A139E9F0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564904"/>
            <a:ext cx="6480720" cy="2167880"/>
          </a:xfrm>
        </p:spPr>
        <p:txBody>
          <a:bodyPr>
            <a:noAutofit/>
          </a:bodyPr>
          <a:lstStyle/>
          <a:p>
            <a:r>
              <a:rPr lang="ru-RU" sz="6000" dirty="0" smtClean="0"/>
              <a:t>Правописание парных согласных на конце слов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5301208"/>
            <a:ext cx="4712568" cy="105767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Учитель –логопед</a:t>
            </a:r>
          </a:p>
          <a:p>
            <a:r>
              <a:rPr lang="ru-RU" dirty="0" err="1" smtClean="0"/>
              <a:t>Закроева</a:t>
            </a:r>
            <a:r>
              <a:rPr lang="ru-RU" dirty="0" smtClean="0"/>
              <a:t> Татьяна Александровна МБОУ </a:t>
            </a:r>
            <a:r>
              <a:rPr lang="ru-RU" dirty="0" err="1" smtClean="0"/>
              <a:t>Остерская</a:t>
            </a:r>
            <a:r>
              <a:rPr lang="ru-RU" dirty="0" smtClean="0"/>
              <a:t> средняя школа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28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137" y="1268761"/>
            <a:ext cx="4995863" cy="252028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Какой это мастер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стекла нанёс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листья, и травы,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запахи роз?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755576" y="4941168"/>
            <a:ext cx="7691743" cy="1260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Подберите синонимы к слову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МОРОЗ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Подберите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антонимы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слову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МОРОЗ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Font typeface="Arial" pitchFamily="34" charset="0"/>
              <a:buNone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img-fotki.yandex.ru/get/35/41649292.8c/0_59b7b_ef5839c6_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04664"/>
            <a:ext cx="2664296" cy="367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19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63488"/>
          </a:xfrm>
        </p:spPr>
        <p:txBody>
          <a:bodyPr/>
          <a:lstStyle/>
          <a:p>
            <a:r>
              <a:rPr lang="ru-RU" sz="3600" dirty="0" smtClean="0"/>
              <a:t>Словарно-орфографическая работа</a:t>
            </a:r>
            <a:endParaRPr lang="ru-RU" sz="36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19944" y="1536960"/>
            <a:ext cx="8229600" cy="7634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chemeClr val="tx1"/>
                </a:solidFill>
              </a:rPr>
              <a:t>Разгадайте изографы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0" t="2174" r="3051" b="2863"/>
          <a:stretch/>
        </p:blipFill>
        <p:spPr bwMode="auto">
          <a:xfrm>
            <a:off x="395536" y="4029494"/>
            <a:ext cx="2520280" cy="2580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" t="1862" r="2156" b="2362"/>
          <a:stretch/>
        </p:blipFill>
        <p:spPr bwMode="auto">
          <a:xfrm>
            <a:off x="4499992" y="2620848"/>
            <a:ext cx="4248472" cy="3988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599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ru-RU" sz="3600" dirty="0" smtClean="0"/>
              <a:t>Какое здесь спряталось слово?</a:t>
            </a:r>
            <a:endParaRPr lang="ru-RU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7" y="1789421"/>
            <a:ext cx="4248472" cy="435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http://alviv.ucoz.ru/007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24944" y="2708920"/>
            <a:ext cx="3816424" cy="3786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82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81481E-6 L 0.62605 -0.01365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02" y="-69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ru-RU" sz="3600" dirty="0" smtClean="0"/>
              <a:t>Какое здесь спряталось слово?</a:t>
            </a:r>
            <a:endParaRPr lang="ru-RU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00808"/>
            <a:ext cx="4982008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 descr="Анимашки птиц, анимированные птицы, разные анимашки с птицами | Smayli.r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67138" y="1988841"/>
            <a:ext cx="426713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74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0.73333 0.01065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67" y="53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alviv.ucoz.ru/00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88640"/>
            <a:ext cx="3816424" cy="3786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/>
          <p:cNvSpPr/>
          <p:nvPr/>
        </p:nvSpPr>
        <p:spPr>
          <a:xfrm>
            <a:off x="251520" y="188640"/>
            <a:ext cx="1584176" cy="266429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935596" y="2852936"/>
            <a:ext cx="216024" cy="380054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340192" y="560478"/>
            <a:ext cx="2151687" cy="317998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эта…</a:t>
            </a:r>
          </a:p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гла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утю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987824" y="1844584"/>
            <a:ext cx="1296144" cy="191764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258209" y="3762231"/>
            <a:ext cx="315652" cy="38005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3527884" y="3785224"/>
            <a:ext cx="216024" cy="38005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2416629" y="2590800"/>
            <a:ext cx="6227335" cy="3126461"/>
          </a:xfrm>
          <a:custGeom>
            <a:avLst/>
            <a:gdLst>
              <a:gd name="connsiteX0" fmla="*/ 6052457 w 6227335"/>
              <a:gd name="connsiteY0" fmla="*/ 0 h 3126461"/>
              <a:gd name="connsiteX1" fmla="*/ 5464628 w 6227335"/>
              <a:gd name="connsiteY1" fmla="*/ 3102429 h 3126461"/>
              <a:gd name="connsiteX2" fmla="*/ 0 w 6227335"/>
              <a:gd name="connsiteY2" fmla="*/ 1186543 h 3126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7335" h="3126461">
                <a:moveTo>
                  <a:pt x="6052457" y="0"/>
                </a:moveTo>
                <a:cubicBezTo>
                  <a:pt x="6262914" y="1452336"/>
                  <a:pt x="6473371" y="2904672"/>
                  <a:pt x="5464628" y="3102429"/>
                </a:cubicBezTo>
                <a:cubicBezTo>
                  <a:pt x="4455885" y="3300186"/>
                  <a:pt x="2227942" y="2243364"/>
                  <a:pt x="0" y="118654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1034143" y="2536371"/>
            <a:ext cx="7391400" cy="3778753"/>
          </a:xfrm>
          <a:custGeom>
            <a:avLst/>
            <a:gdLst>
              <a:gd name="connsiteX0" fmla="*/ 7391400 w 7391400"/>
              <a:gd name="connsiteY0" fmla="*/ 0 h 3778753"/>
              <a:gd name="connsiteX1" fmla="*/ 6128657 w 7391400"/>
              <a:gd name="connsiteY1" fmla="*/ 3777343 h 3778753"/>
              <a:gd name="connsiteX2" fmla="*/ 0 w 7391400"/>
              <a:gd name="connsiteY2" fmla="*/ 348343 h 377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91400" h="3778753">
                <a:moveTo>
                  <a:pt x="7391400" y="0"/>
                </a:moveTo>
                <a:cubicBezTo>
                  <a:pt x="7375978" y="1859643"/>
                  <a:pt x="7360557" y="3719286"/>
                  <a:pt x="6128657" y="3777343"/>
                </a:cubicBezTo>
                <a:cubicBezTo>
                  <a:pt x="4896757" y="3835400"/>
                  <a:pt x="2448378" y="2091871"/>
                  <a:pt x="0" y="34834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3657600" y="2579914"/>
            <a:ext cx="5148274" cy="3807758"/>
          </a:xfrm>
          <a:custGeom>
            <a:avLst/>
            <a:gdLst>
              <a:gd name="connsiteX0" fmla="*/ 4800600 w 5148274"/>
              <a:gd name="connsiteY0" fmla="*/ 0 h 3807758"/>
              <a:gd name="connsiteX1" fmla="*/ 4648200 w 5148274"/>
              <a:gd name="connsiteY1" fmla="*/ 3788229 h 3807758"/>
              <a:gd name="connsiteX2" fmla="*/ 0 w 5148274"/>
              <a:gd name="connsiteY2" fmla="*/ 1208315 h 3807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8274" h="3807758">
                <a:moveTo>
                  <a:pt x="4800600" y="0"/>
                </a:moveTo>
                <a:cubicBezTo>
                  <a:pt x="5124450" y="1793421"/>
                  <a:pt x="5448300" y="3586843"/>
                  <a:pt x="4648200" y="3788229"/>
                </a:cubicBezTo>
                <a:cubicBezTo>
                  <a:pt x="3848100" y="3989615"/>
                  <a:pt x="1924050" y="2598965"/>
                  <a:pt x="0" y="120831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661" y="1405932"/>
            <a:ext cx="6651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172" y="1791834"/>
            <a:ext cx="59213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171" y="2218531"/>
            <a:ext cx="55403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139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600200"/>
          </a:xfrm>
        </p:spPr>
        <p:txBody>
          <a:bodyPr/>
          <a:lstStyle/>
          <a:p>
            <a:r>
              <a:rPr lang="ru-RU" sz="6000" dirty="0">
                <a:solidFill>
                  <a:srgbClr val="2F5897"/>
                </a:solidFill>
              </a:rPr>
              <a:t>Правописание парных согласных на конце слов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624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600200"/>
          </a:xfrm>
        </p:spPr>
        <p:txBody>
          <a:bodyPr/>
          <a:lstStyle/>
          <a:p>
            <a:r>
              <a:rPr lang="ru-RU" sz="6000" dirty="0">
                <a:solidFill>
                  <a:srgbClr val="2F5897"/>
                </a:solidFill>
              </a:rPr>
              <a:t>Правописание парных согласных на конце слов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3356992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6000" b="1" u="sng" dirty="0" smtClean="0">
                <a:solidFill>
                  <a:schemeClr val="accent1">
                    <a:lumMod val="50000"/>
                  </a:schemeClr>
                </a:solidFill>
              </a:rPr>
              <a:t>Б__Д__З__Г__Ж__В</a:t>
            </a:r>
          </a:p>
          <a:p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П    Т    С    К   Ш   Ф</a:t>
            </a:r>
            <a:endParaRPr lang="ru-RU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2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alviv.ucoz.ru/00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2808312" cy="2786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Горизонтальный свиток 13"/>
          <p:cNvSpPr/>
          <p:nvPr/>
        </p:nvSpPr>
        <p:spPr>
          <a:xfrm>
            <a:off x="395536" y="1196752"/>
            <a:ext cx="8352927" cy="5544616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339752" y="1845401"/>
            <a:ext cx="58326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5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арбу…</a:t>
            </a:r>
          </a:p>
          <a:p>
            <a:pPr lvl="0"/>
            <a:r>
              <a:rPr lang="ru-RU" sz="5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шка</a:t>
            </a:r>
            <a:r>
              <a:rPr lang="ru-RU" sz="5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 lvl="0"/>
            <a:r>
              <a:rPr lang="ru-RU" sz="5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фла</a:t>
            </a:r>
            <a:r>
              <a:rPr lang="ru-RU" sz="5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 lvl="0"/>
            <a:r>
              <a:rPr lang="ru-RU" sz="5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пло</a:t>
            </a:r>
            <a:r>
              <a:rPr lang="ru-RU" sz="5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 lvl="0"/>
            <a:r>
              <a:rPr lang="ru-RU" sz="5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поез</a:t>
            </a:r>
            <a:r>
              <a:rPr lang="ru-RU" sz="5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ru-RU" sz="5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556792"/>
            <a:ext cx="114617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420888"/>
            <a:ext cx="1395413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820" y="3243572"/>
            <a:ext cx="1079500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420" y="4000771"/>
            <a:ext cx="1231900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096" y="4077072"/>
            <a:ext cx="2298700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179" y="4802559"/>
            <a:ext cx="1231900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252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501008"/>
            <a:ext cx="8229600" cy="1600200"/>
          </a:xfrm>
        </p:spPr>
        <p:txBody>
          <a:bodyPr/>
          <a:lstStyle/>
          <a:p>
            <a:r>
              <a:rPr lang="ru-RU" sz="6600" dirty="0" smtClean="0"/>
              <a:t>Опиши свой шарик</a:t>
            </a:r>
            <a:endParaRPr lang="ru-RU" sz="6600" dirty="0"/>
          </a:p>
        </p:txBody>
      </p:sp>
      <p:pic>
        <p:nvPicPr>
          <p:cNvPr id="3" name="Picture 4" descr="http://alviv.ucoz.ru/00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4104456" cy="4072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20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</TotalTime>
  <Words>106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Правописание парных согласных на конце слов</vt:lpstr>
      <vt:lpstr>Словарно-орфографическая работа</vt:lpstr>
      <vt:lpstr>Какое здесь спряталось слово?</vt:lpstr>
      <vt:lpstr>Какое здесь спряталось слово?</vt:lpstr>
      <vt:lpstr>Презентация PowerPoint</vt:lpstr>
      <vt:lpstr>Правописание парных согласных на конце слов</vt:lpstr>
      <vt:lpstr>Правописание парных согласных на конце слов</vt:lpstr>
      <vt:lpstr>Презентация PowerPoint</vt:lpstr>
      <vt:lpstr>Опиши свой шарик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</dc:title>
  <dc:creator>Admin</dc:creator>
  <cp:lastModifiedBy>Admin</cp:lastModifiedBy>
  <cp:revision>2</cp:revision>
  <dcterms:created xsi:type="dcterms:W3CDTF">2012-01-31T11:05:05Z</dcterms:created>
  <dcterms:modified xsi:type="dcterms:W3CDTF">2012-01-31T11:14:28Z</dcterms:modified>
</cp:coreProperties>
</file>