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6" r:id="rId2"/>
    <p:sldId id="274" r:id="rId3"/>
    <p:sldId id="265" r:id="rId4"/>
    <p:sldId id="276" r:id="rId5"/>
    <p:sldId id="272" r:id="rId6"/>
    <p:sldId id="279" r:id="rId7"/>
    <p:sldId id="267" r:id="rId8"/>
    <p:sldId id="277" r:id="rId9"/>
    <p:sldId id="280" r:id="rId10"/>
    <p:sldId id="281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988840"/>
            <a:ext cx="53831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Татарская национальная одежда</a:t>
            </a:r>
            <a:endParaRPr lang="ru-RU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18002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19442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2564904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305800" cy="2664296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Спасибо </a:t>
            </a:r>
            <a:r>
              <a:rPr lang="ru-RU" sz="7200" smtClean="0"/>
              <a:t>за внимание!</a:t>
            </a:r>
            <a:endParaRPr lang="ru-RU" sz="7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5105400" y="1268760"/>
            <a:ext cx="3643064" cy="468052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Верхняя одежда была распашной со сплошной приталенной спинкой. К ней относился камзол, безрукавный или с коротким рукавом, женский богато украшался. Поверх камзола мужчины надевали длинный просторный халат, подпоясывались кушаком. </a:t>
            </a:r>
          </a:p>
          <a:p>
            <a:endParaRPr lang="ru-RU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96752"/>
            <a:ext cx="158273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348880"/>
            <a:ext cx="151216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59632" y="1628800"/>
            <a:ext cx="29432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105400" y="1268413"/>
            <a:ext cx="4038600" cy="4525962"/>
          </a:xfrm>
        </p:spPr>
        <p:txBody>
          <a:bodyPr>
            <a:normAutofit/>
          </a:bodyPr>
          <a:lstStyle/>
          <a:p>
            <a:r>
              <a:rPr lang="ru-RU" dirty="0" smtClean="0"/>
              <a:t>Нижней одеждой мужчин и женщин служили широкая и длинная рубаха </a:t>
            </a:r>
            <a:r>
              <a:rPr lang="ru-RU" dirty="0" err="1" smtClean="0"/>
              <a:t>туникообразного</a:t>
            </a:r>
            <a:r>
              <a:rPr lang="ru-RU" dirty="0" smtClean="0"/>
              <a:t> покроя (</a:t>
            </a:r>
            <a:r>
              <a:rPr lang="ru-RU" dirty="0" err="1" smtClean="0"/>
              <a:t>кул-мэк</a:t>
            </a:r>
            <a:r>
              <a:rPr lang="ru-RU" dirty="0" smtClean="0"/>
              <a:t>) и широкие свободного покроя штаны (так называемые 'штаны с широким шагом').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Головные уборы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2132856"/>
            <a:ext cx="3812232" cy="42484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Головной убор мужчин 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ru-RU" dirty="0" smtClean="0"/>
              <a:t>тюбетейка </a:t>
            </a:r>
            <a:r>
              <a:rPr lang="ru-RU" dirty="0" smtClean="0"/>
              <a:t>(</a:t>
            </a:r>
            <a:r>
              <a:rPr lang="ru-RU" dirty="0" err="1" smtClean="0"/>
              <a:t>тубэтэй</a:t>
            </a:r>
            <a:r>
              <a:rPr lang="ru-RU" dirty="0" smtClean="0"/>
              <a:t>) или в виде усечённого конуса (</a:t>
            </a:r>
            <a:r>
              <a:rPr lang="ru-RU" dirty="0" err="1" smtClean="0"/>
              <a:t>кэлэпуш</a:t>
            </a:r>
            <a:r>
              <a:rPr lang="ru-RU" dirty="0" smtClean="0"/>
              <a:t>). Праздничная бархатная позументная тюбетейка вышивалась тамбурной, </a:t>
            </a:r>
            <a:r>
              <a:rPr lang="ru-RU" dirty="0" err="1" smtClean="0"/>
              <a:t>гладьевой</a:t>
            </a:r>
            <a:r>
              <a:rPr lang="ru-RU" dirty="0" smtClean="0"/>
              <a:t> (чаще золотошвейной) вышивкой. Поверх тюбетейки (а женщины - покрывала) в холодное время надевали полусферическую или цилиндрическую меховую или просто стёганую шапку (</a:t>
            </a:r>
            <a:r>
              <a:rPr lang="ru-RU" dirty="0" err="1" smtClean="0"/>
              <a:t>бурек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1"/>
            <a:ext cx="2592288" cy="197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100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96952"/>
            <a:ext cx="3810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Женский головной убор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3596208" cy="4173211"/>
          </a:xfrm>
        </p:spPr>
        <p:txBody>
          <a:bodyPr/>
          <a:lstStyle/>
          <a:p>
            <a:r>
              <a:rPr lang="ru-RU" dirty="0" smtClean="0"/>
              <a:t>Женская шапочка - </a:t>
            </a:r>
            <a:r>
              <a:rPr lang="ru-RU" dirty="0" err="1" smtClean="0"/>
              <a:t>калфак</a:t>
            </a:r>
            <a:r>
              <a:rPr lang="ru-RU" dirty="0" smtClean="0"/>
              <a:t>, вышитая жемчугом, мелкой позолоченной монетой, золотошвейной гладью и др., была распространена у всех групп Татар кроме </a:t>
            </a:r>
            <a:r>
              <a:rPr lang="ru-RU" dirty="0" err="1" smtClean="0"/>
              <a:t>кряшен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216024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Обувь татар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 качестве обуви у татар было широко распространено ношение ичиг (</a:t>
            </a:r>
            <a:r>
              <a:rPr lang="ru-RU" dirty="0" err="1" smtClean="0"/>
              <a:t>читек</a:t>
            </a:r>
            <a:r>
              <a:rPr lang="ru-RU" dirty="0" smtClean="0"/>
              <a:t>). В сельской местности представители бедных слоёв носили </a:t>
            </a:r>
            <a:r>
              <a:rPr lang="ru-RU" dirty="0" err="1" smtClean="0"/>
              <a:t>чабата</a:t>
            </a:r>
            <a:r>
              <a:rPr lang="ru-RU" dirty="0" smtClean="0"/>
              <a:t> (лапти)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564904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933056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20162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8478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644008" y="1268760"/>
            <a:ext cx="4038600" cy="4433888"/>
          </a:xfrm>
        </p:spPr>
        <p:txBody>
          <a:bodyPr/>
          <a:lstStyle/>
          <a:p>
            <a:r>
              <a:rPr lang="ru-RU" dirty="0" smtClean="0"/>
              <a:t>Женщины носили много украшений - серьги, подвески к косам, нагрудные  украшения, браслеты, при изготовлении украшений широко использовались серебряные монеты. </a:t>
            </a:r>
          </a:p>
          <a:p>
            <a:endParaRPr lang="ru-RU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28797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192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Головные уборы</vt:lpstr>
      <vt:lpstr>Слайд 5</vt:lpstr>
      <vt:lpstr>Женский головной убор</vt:lpstr>
      <vt:lpstr>Обувь татар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1233</cp:lastModifiedBy>
  <cp:revision>28</cp:revision>
  <dcterms:modified xsi:type="dcterms:W3CDTF">2012-01-28T04:24:47Z</dcterms:modified>
</cp:coreProperties>
</file>