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2" r:id="rId6"/>
    <p:sldId id="264" r:id="rId7"/>
    <p:sldId id="266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Русский национальный костюм</a:t>
            </a:r>
            <a:endParaRPr lang="ru-RU" sz="40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88840"/>
            <a:ext cx="662473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3024336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Спасибо за внимание!</a:t>
            </a:r>
            <a:endParaRPr lang="ru-RU" sz="6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рубахи</a:t>
            </a:r>
            <a:endParaRPr lang="ru-RU" sz="60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Издавна </a:t>
            </a:r>
            <a:r>
              <a:rPr lang="ru-RU" dirty="0" smtClean="0"/>
              <a:t>основой основ любого русского костюма является длинная, туникообразная рубаха с широкими </a:t>
            </a:r>
            <a:r>
              <a:rPr lang="ru-RU" dirty="0" smtClean="0"/>
              <a:t>рукавами</a:t>
            </a:r>
            <a:r>
              <a:rPr lang="ru-RU" dirty="0" smtClean="0"/>
              <a:t>. Рубахи были разные. Праздничные - для воскресных дней и престольных праздников, будничные -для работы дома и в поле; обрядовые делились на свадебные, предсвадебные и погребальные - «горемычные».</a:t>
            </a:r>
          </a:p>
          <a:p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59632" y="1700808"/>
            <a:ext cx="266429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Мужской костюм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Для мужского костюма характерен особый покрой рубашки - косоворотки (разрез воротника не на середине груди, а сбоку).  Штаны шили из холста, украшали узорами или полосками. Позже стали шить гладкие штаны темного цвета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88840"/>
            <a:ext cx="244827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Женский костюм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Для девичьего костюма типичен сарафан. Его носили и на Севере, и в </a:t>
            </a:r>
            <a:r>
              <a:rPr lang="ru-RU" dirty="0" err="1" smtClean="0"/>
              <a:t>средне-русских</a:t>
            </a:r>
            <a:r>
              <a:rPr lang="ru-RU" dirty="0" smtClean="0"/>
              <a:t> и южных областях. Девичьи прически и головные уборы заметно отличались от женских. Девушки заплетали волосы в одну косу, носили на голове ленты и различные повязки.</a:t>
            </a:r>
          </a:p>
          <a:p>
            <a:endParaRPr lang="ru-RU" dirty="0" smtClean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652120" y="1772816"/>
            <a:ext cx="2088232" cy="3617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t-RU" dirty="0" smtClean="0"/>
              <a:t>Виды сарафанов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93364" y="1920875"/>
            <a:ext cx="2166271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688877" y="1920875"/>
            <a:ext cx="1957245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Передник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Поверх рубахи, </a:t>
            </a:r>
            <a:r>
              <a:rPr lang="ru-RU" dirty="0" smtClean="0"/>
              <a:t> </a:t>
            </a:r>
            <a:r>
              <a:rPr lang="ru-RU" dirty="0" smtClean="0"/>
              <a:t>сарафана надевали передник, который получил название «</a:t>
            </a:r>
            <a:r>
              <a:rPr lang="ru-RU" dirty="0" err="1" smtClean="0"/>
              <a:t>завеска</a:t>
            </a:r>
            <a:r>
              <a:rPr lang="ru-RU" dirty="0" smtClean="0"/>
              <a:t>», «занавеска», «</a:t>
            </a:r>
            <a:r>
              <a:rPr lang="ru-RU" dirty="0" err="1" smtClean="0"/>
              <a:t>запон</a:t>
            </a:r>
            <a:r>
              <a:rPr lang="ru-RU" dirty="0" smtClean="0"/>
              <a:t>». Его шили из полотнища холста, перегнутого пополам, в месте сгиба делали прямоугольной формы вырез для головы. Спинка была укорочена, иногда с отверстием «окошечком». «Занавески» были с длинными рукавами и без рукавов. 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012160" y="1628800"/>
            <a:ext cx="187220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980728"/>
            <a:ext cx="1728192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300192" y="1600200"/>
            <a:ext cx="2465856" cy="3733800"/>
          </a:xfrm>
        </p:spPr>
        <p:txBody>
          <a:bodyPr>
            <a:noAutofit/>
          </a:bodyPr>
          <a:lstStyle/>
          <a:p>
            <a:r>
              <a:rPr lang="ru-RU" sz="1800" dirty="0" smtClean="0"/>
              <a:t>Головные уборы отличались у девушек и замужних женщин. Кокошник появился  в 13 веке и был, заимствован у </a:t>
            </a:r>
            <a:r>
              <a:rPr lang="ru-RU" sz="1800" dirty="0" err="1" smtClean="0"/>
              <a:t>фино-угорских</a:t>
            </a:r>
            <a:r>
              <a:rPr lang="ru-RU" sz="1800" dirty="0" smtClean="0"/>
              <a:t> народов.</a:t>
            </a:r>
            <a:endParaRPr lang="ru-RU" sz="18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419872" y="476672"/>
            <a:ext cx="3240360" cy="10668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Головные уборы</a:t>
            </a:r>
            <a:endParaRPr lang="ru-RU" sz="2400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619672" y="2852937"/>
            <a:ext cx="161696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581128"/>
            <a:ext cx="151216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Пример кокошника</a:t>
            </a:r>
            <a:endParaRPr lang="ru-RU" sz="44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844823"/>
            <a:ext cx="3384376" cy="3960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6825" y="1628800"/>
            <a:ext cx="661035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Вот какие мы красавицы!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50</TotalTime>
  <Words>224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Русский национальный костюм</vt:lpstr>
      <vt:lpstr>рубахи</vt:lpstr>
      <vt:lpstr>Мужской костюм</vt:lpstr>
      <vt:lpstr>Женский костюм</vt:lpstr>
      <vt:lpstr>Виды сарафанов</vt:lpstr>
      <vt:lpstr>Передник</vt:lpstr>
      <vt:lpstr>Головные уборы</vt:lpstr>
      <vt:lpstr>Пример кокошника</vt:lpstr>
      <vt:lpstr>Вот какие мы красавицы!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национальный костюм</dc:title>
  <cp:lastModifiedBy>1233</cp:lastModifiedBy>
  <cp:revision>13</cp:revision>
  <dcterms:modified xsi:type="dcterms:W3CDTF">2012-01-27T15:32:38Z</dcterms:modified>
</cp:coreProperties>
</file>