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60" r:id="rId3"/>
    <p:sldId id="261" r:id="rId4"/>
    <p:sldId id="262" r:id="rId5"/>
    <p:sldId id="264" r:id="rId6"/>
    <p:sldId id="268" r:id="rId7"/>
    <p:sldId id="263" r:id="rId8"/>
    <p:sldId id="265" r:id="rId9"/>
    <p:sldId id="266" r:id="rId10"/>
    <p:sldId id="271" r:id="rId11"/>
    <p:sldId id="272" r:id="rId12"/>
    <p:sldId id="267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768063-B43C-4E09-AB0C-9231AF7672A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D96DD1C-6DA6-44FA-84E0-B1D4BF955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794686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48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- путешествие по русскому языку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4 классе</a:t>
            </a:r>
          </a:p>
          <a:p>
            <a:pPr algn="ctr"/>
            <a:endParaRPr lang="ru-RU" sz="4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«Обобщение знаний о предложении»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00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Прочитай. Определи границы предложений. Спиши текст. Укажи вид предложений по цели высказывания и по интонации.</a:t>
            </a:r>
          </a:p>
          <a:p>
            <a:endParaRPr lang="ru-RU" sz="28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собак посылали в  космос животные летали туда на разведку спасибо за службу, друзья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2"/>
            <a:ext cx="850112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Зачем  собак посылали в  космос?  Животные  летали туда на разведку.  Спасибо за службу,  друзья!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Непту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9058" y="1571612"/>
            <a:ext cx="5000625" cy="5000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58452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Картинка 17 из 2106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166396" y="3763034"/>
            <a:ext cx="3570841" cy="304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итан спутник Сату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1802" y="1714488"/>
            <a:ext cx="3455988" cy="3455987"/>
          </a:xfrm>
          <a:prstGeom prst="rect">
            <a:avLst/>
          </a:prstGeom>
          <a:noFill/>
        </p:spPr>
      </p:pic>
      <p:pic>
        <p:nvPicPr>
          <p:cNvPr id="4" name="Picture 3" descr="Картинка 17 из 2106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30706">
            <a:off x="3815946" y="3512793"/>
            <a:ext cx="1672959" cy="14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471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СИНТАКСИС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0"/>
            <a:ext cx="871543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ПРЕДЛОЖЕНИЕ</a:t>
            </a:r>
          </a:p>
          <a:p>
            <a:pPr algn="ctr"/>
            <a:endParaRPr lang="ru-RU" sz="3200" b="1" dirty="0" smtClean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предложения                                  ?</a:t>
            </a:r>
          </a:p>
          <a:p>
            <a:endParaRPr lang="ru-RU" sz="2800" b="1" i="1" dirty="0" smtClean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Подлежащее      ?            Дополнение        ?             ?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14546" y="178592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15008" y="1785926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928662" y="2857496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71736" y="278605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500694" y="2643182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607983" y="28217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29454" y="2643182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786874" cy="372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ПРЕДЛОЖЕНИЕ</a:t>
            </a:r>
          </a:p>
          <a:p>
            <a:pPr algn="ctr"/>
            <a:endParaRPr lang="ru-RU" sz="3200" b="1" dirty="0" smtClean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 предложения               Второстепенные члены</a:t>
            </a:r>
          </a:p>
          <a:p>
            <a:endParaRPr lang="ru-RU" sz="2800" b="1" i="1" dirty="0" smtClean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Подлежащее  Сказуемое   Дополнение     Определение</a:t>
            </a:r>
          </a:p>
          <a:p>
            <a:endParaRPr lang="ru-RU" sz="2800" i="1" dirty="0" smtClean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Обстоятельство      </a:t>
            </a:r>
          </a:p>
          <a:p>
            <a:pPr algn="ctr"/>
            <a:endParaRPr lang="ru-RU" sz="3200" b="1" cap="none" spc="0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428860" y="1071546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57818" y="100010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928662" y="192880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357422" y="200024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572000" y="192880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572926" y="257095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572396" y="22145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429000"/>
            <a:ext cx="4932362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1000108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тр.120 упр.522</a:t>
            </a:r>
            <a:endParaRPr lang="ru-RU" sz="5400" b="1" cap="none" spc="0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инка 456 из 7416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8643998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Картинка 17 из 2106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299645" y="3629786"/>
            <a:ext cx="175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829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i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286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0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28604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НАЧИНАЕТСЯ  УРОК.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 ПОЙДЁТ РЕБЯТАМ ВПРОК.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ПОСТОРАЙТЕСЬ ВСЁ ПОНЯТЬ,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УЧИТЕСЬ ТАЙНЫ ОТКРЫВАТЬ,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 ПОЛНЫЕ ДАВАЙТЕ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УРОКЕ НЕ ЗЕВАЙТЕ.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ои рисунки 2\РИСУНКИ\1 сентября\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48495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УРОК – ПУТЕШЕСТВИЕ</a:t>
            </a:r>
          </a:p>
        </p:txBody>
      </p:sp>
      <p:pic>
        <p:nvPicPr>
          <p:cNvPr id="2050" name="i-main-pic" descr="Картинка 277 из 5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616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2643182"/>
            <a:ext cx="27479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ДОГОВОР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786190"/>
            <a:ext cx="32922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000636"/>
            <a:ext cx="40014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714480" y="1428736"/>
            <a:ext cx="3071834" cy="15001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428736"/>
            <a:ext cx="264380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нужно </a:t>
            </a:r>
          </a:p>
          <a:p>
            <a:pPr algn="ctr"/>
            <a:r>
              <a:rPr lang="ru-RU" sz="28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взять в </a:t>
            </a:r>
          </a:p>
          <a:p>
            <a:pPr algn="ctr"/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утешествие?</a:t>
            </a:r>
            <a:endParaRPr lang="ru-RU" sz="28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предложений написала девочка?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5072098" cy="354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2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857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3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285752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4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142984"/>
            <a:ext cx="2786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9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000500"/>
            <a:ext cx="2786086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Картинка 17 из 2106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6999">
            <a:off x="-661700" y="1499331"/>
            <a:ext cx="3570841" cy="258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007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Словарно-орфографическая работа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643050"/>
            <a:ext cx="689894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Вставь пропущенные буквы. </a:t>
            </a:r>
          </a:p>
          <a:p>
            <a:pPr algn="ctr"/>
            <a:r>
              <a:rPr lang="ru-RU" sz="32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Подбери общее понятие для слов </a:t>
            </a:r>
          </a:p>
          <a:p>
            <a:pPr algn="ctr"/>
            <a:r>
              <a:rPr lang="ru-RU" sz="32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каждой строки. </a:t>
            </a:r>
            <a:endParaRPr lang="ru-RU" sz="32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000504"/>
            <a:ext cx="550072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К?рабль           -      ……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К?см?навт     -      ……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М?сква            -      ……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Р?ссия             -      ……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?диннадцать  -     ……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Рад?сть           -     ……</a:t>
            </a:r>
          </a:p>
          <a:p>
            <a:endParaRPr lang="ru-RU" sz="2400" b="1" i="1" cap="none" spc="0" dirty="0">
              <a:ln w="11430"/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000504"/>
            <a:ext cx="5500726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рабль             -     вид транспорта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навт       -     профессия</a:t>
            </a:r>
          </a:p>
          <a:p>
            <a:r>
              <a:rPr lang="ru-RU" sz="24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сква              -     столица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ссия               -     страна</a:t>
            </a:r>
          </a:p>
          <a:p>
            <a:r>
              <a:rPr lang="ru-RU" sz="24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диннадцать  -    число</a:t>
            </a:r>
          </a:p>
          <a:p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сть            -     чувство</a:t>
            </a:r>
            <a:endParaRPr lang="ru-RU" sz="2400" b="1" i="1" cap="none" spc="0" dirty="0">
              <a:ln w="11430"/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ина\Мои документы\Мои рисунки\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8544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ГАЛАКТИКА ПРЕДЛОЖЕНИЙ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Картинка 17 из 2106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64237" y="3214567"/>
            <a:ext cx="3570841" cy="304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84" y="1571612"/>
            <a:ext cx="4357718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5560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СМЫСЛОВАЯ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501122" cy="48792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72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Месяцев готовятся </a:t>
            </a:r>
          </a:p>
          <a:p>
            <a:pPr>
              <a:lnSpc>
                <a:spcPct val="150000"/>
              </a:lnSpc>
            </a:pPr>
            <a:r>
              <a:rPr lang="ru-RU" sz="72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космонавты много </a:t>
            </a:r>
          </a:p>
          <a:p>
            <a:pPr>
              <a:lnSpc>
                <a:spcPct val="150000"/>
              </a:lnSpc>
            </a:pPr>
            <a:r>
              <a:rPr lang="ru-RU" sz="7200" b="1" i="1" cap="none" spc="0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полёту</a:t>
            </a:r>
            <a:endParaRPr lang="ru-RU" sz="7200" b="1" i="1" cap="none" spc="0" dirty="0">
              <a:ln w="11430"/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9"/>
            <a:ext cx="8786874" cy="51435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72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Космонавты </a:t>
            </a:r>
          </a:p>
          <a:p>
            <a:pPr>
              <a:lnSpc>
                <a:spcPct val="150000"/>
              </a:lnSpc>
            </a:pPr>
            <a:r>
              <a:rPr lang="ru-RU" sz="72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готовятся к полёту</a:t>
            </a:r>
          </a:p>
          <a:p>
            <a:pPr>
              <a:lnSpc>
                <a:spcPct val="150000"/>
              </a:lnSpc>
            </a:pPr>
            <a:r>
              <a:rPr lang="ru-RU" sz="7200" b="1" i="1" dirty="0" smtClean="0">
                <a:ln w="11430"/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 месяцев.  </a:t>
            </a:r>
            <a:endParaRPr lang="ru-RU" sz="7200" b="1" i="1" cap="none" spc="0" dirty="0">
              <a:ln w="11430"/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ллис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8926" y="2500306"/>
            <a:ext cx="4038600" cy="4038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5151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ПОБУДИТЕЛЬНО-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ВОПРОСИТЕЛЬНО-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ПОВЕСТВОВАТЕЛЬНАЯ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928934"/>
            <a:ext cx="6776214" cy="3154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  ?   .</a:t>
            </a:r>
            <a:endParaRPr lang="ru-RU" sz="19900" b="1" cap="none" spc="0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rgbClr val="8BE6FF"/>
      </a:dk1>
      <a:lt1>
        <a:srgbClr val="60B5FF"/>
      </a:lt1>
      <a:dk2>
        <a:srgbClr val="798ECA"/>
      </a:dk2>
      <a:lt2>
        <a:srgbClr val="C5F2FF"/>
      </a:lt2>
      <a:accent1>
        <a:srgbClr val="D6ECFF"/>
      </a:accent1>
      <a:accent2>
        <a:srgbClr val="60B5FF"/>
      </a:accent2>
      <a:accent3>
        <a:srgbClr val="007DEA"/>
      </a:accent3>
      <a:accent4>
        <a:srgbClr val="00ADDC"/>
      </a:accent4>
      <a:accent5>
        <a:srgbClr val="C7D0E9"/>
      </a:accent5>
      <a:accent6>
        <a:srgbClr val="94EFE3"/>
      </a:accent6>
      <a:hlink>
        <a:srgbClr val="DEE3E9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333</TotalTime>
  <Words>225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37</cp:revision>
  <dcterms:created xsi:type="dcterms:W3CDTF">2011-12-22T08:40:52Z</dcterms:created>
  <dcterms:modified xsi:type="dcterms:W3CDTF">2012-01-14T23:40:21Z</dcterms:modified>
</cp:coreProperties>
</file>