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2194D8-F8AA-4181-B287-91809BDC979F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8C24FC-66F1-4ECE-9BB4-F28C8E0548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Предлоги места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3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bookcase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SHELF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060848"/>
            <a:ext cx="1818202" cy="24242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52936"/>
            <a:ext cx="2892646" cy="214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24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843213" y="333375"/>
            <a:ext cx="3371850" cy="35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0"/>
            <a:ext cx="682109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  is  the  ball?</a:t>
            </a:r>
            <a:endParaRPr lang="ru-RU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8" name="Содержимое 6" descr="комната5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5238" y="1268413"/>
            <a:ext cx="6977062" cy="5446712"/>
          </a:xfrm>
          <a:prstGeom prst="rect">
            <a:avLst/>
          </a:prstGeom>
          <a:ln w="88900" cap="sq" cmpd="thickThin">
            <a:solidFill>
              <a:srgbClr val="8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Program Files\Microsoft Office\MEDIA\OFFICE12\Bullets\BD21294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5786454"/>
            <a:ext cx="123825" cy="123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9633098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625 L -0.3059 -0.17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59 -0.17431 L -0.20347 -0.426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347 -0.42639 L -0.14827 -0.258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27 -0.25834 L 0.04062 -0.174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62 -0.17431 L 0.05642 -0.121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42 -0.12175 L 0.12726 -0.195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26 -0.19514 L 0.19809 -0.436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809 -0.43681 L 0.32413 -0.5627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413 -0.56273 L 0.30052 0.014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“My house is my castle”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57" y="1674286"/>
            <a:ext cx="5714286" cy="4285715"/>
          </a:xfrm>
        </p:spPr>
      </p:pic>
    </p:spTree>
    <p:extLst>
      <p:ext uri="{BB962C8B-B14F-4D97-AF65-F5344CB8AC3E}">
        <p14:creationId xmlns:p14="http://schemas.microsoft.com/office/powerpoint/2010/main" val="27053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kitchen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4824536" cy="3988283"/>
          </a:xfrm>
        </p:spPr>
      </p:pic>
    </p:spTree>
    <p:extLst>
      <p:ext uri="{BB962C8B-B14F-4D97-AF65-F5344CB8AC3E}">
        <p14:creationId xmlns:p14="http://schemas.microsoft.com/office/powerpoint/2010/main" val="246002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Living room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243" y="1554163"/>
            <a:ext cx="6007914" cy="4525962"/>
          </a:xfrm>
        </p:spPr>
      </p:pic>
    </p:spTree>
    <p:extLst>
      <p:ext uri="{BB962C8B-B14F-4D97-AF65-F5344CB8AC3E}">
        <p14:creationId xmlns:p14="http://schemas.microsoft.com/office/powerpoint/2010/main" val="58653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bedroom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16832"/>
            <a:ext cx="4032447" cy="4032447"/>
          </a:xfrm>
        </p:spPr>
      </p:pic>
    </p:spTree>
    <p:extLst>
      <p:ext uri="{BB962C8B-B14F-4D97-AF65-F5344CB8AC3E}">
        <p14:creationId xmlns:p14="http://schemas.microsoft.com/office/powerpoint/2010/main" val="140425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bathroom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84084"/>
            <a:ext cx="4608512" cy="3456384"/>
          </a:xfrm>
        </p:spPr>
      </p:pic>
    </p:spTree>
    <p:extLst>
      <p:ext uri="{BB962C8B-B14F-4D97-AF65-F5344CB8AC3E}">
        <p14:creationId xmlns:p14="http://schemas.microsoft.com/office/powerpoint/2010/main" val="42115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Television   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498" y="2852936"/>
            <a:ext cx="2867574" cy="216023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PICTURE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39664"/>
            <a:ext cx="2924193" cy="222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5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chair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ARMCHAIR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14" y="1844824"/>
            <a:ext cx="1584176" cy="24752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08136"/>
            <a:ext cx="2088232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8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sofa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4127498" cy="27888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666706"/>
            <a:ext cx="248427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7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26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Предлоги места</vt:lpstr>
      <vt:lpstr>“My house is my castle”</vt:lpstr>
      <vt:lpstr>kitchen</vt:lpstr>
      <vt:lpstr>Living room</vt:lpstr>
      <vt:lpstr>bedroom</vt:lpstr>
      <vt:lpstr>bathroom</vt:lpstr>
      <vt:lpstr>Television      </vt:lpstr>
      <vt:lpstr>chair</vt:lpstr>
      <vt:lpstr>sofa</vt:lpstr>
      <vt:lpstr>bookcase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7</cp:revision>
  <dcterms:created xsi:type="dcterms:W3CDTF">2012-01-23T15:10:18Z</dcterms:created>
  <dcterms:modified xsi:type="dcterms:W3CDTF">2012-01-25T14:41:01Z</dcterms:modified>
</cp:coreProperties>
</file>