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388" y="1989138"/>
            <a:ext cx="8964612" cy="3603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03575" y="0"/>
            <a:ext cx="2881313" cy="765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title"/>
          </p:nvPr>
        </p:nvSpPr>
        <p:spPr>
          <a:xfrm>
            <a:off x="214313" y="857250"/>
            <a:ext cx="6143625" cy="10683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</a:rPr>
              <a:t>Тема урока</a:t>
            </a:r>
          </a:p>
        </p:txBody>
      </p:sp>
      <p:sp>
        <p:nvSpPr>
          <p:cNvPr id="23559" name="WordArt 8"/>
          <p:cNvSpPr>
            <a:spLocks noChangeArrowheads="1" noChangeShapeType="1" noTextEdit="1"/>
          </p:cNvSpPr>
          <p:nvPr/>
        </p:nvSpPr>
        <p:spPr bwMode="auto">
          <a:xfrm>
            <a:off x="857224" y="4941888"/>
            <a:ext cx="7818464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Применение производной к построению графика функции</a:t>
            </a:r>
            <a:endParaRPr lang="ru-RU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Цели урока</a:t>
            </a:r>
            <a:b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Обобщить и оценить знания учащихся</a:t>
            </a:r>
            <a:r>
              <a:rPr lang="ru-RU" b="1" dirty="0" smtClean="0"/>
              <a:t> </a:t>
            </a:r>
            <a:r>
              <a:rPr lang="ru-RU" dirty="0" smtClean="0"/>
              <a:t>по теме «Применение производной к построению графиков функции»; </a:t>
            </a:r>
          </a:p>
          <a:p>
            <a:pPr lvl="0"/>
            <a:r>
              <a:rPr lang="ru-RU" dirty="0" smtClean="0"/>
              <a:t>Исследовать и строить графики функций;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задания «Дружная четверка»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786058"/>
          <a:ext cx="342902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7"/>
                <a:gridCol w="857256"/>
                <a:gridCol w="1000132"/>
                <a:gridCol w="785818"/>
              </a:tblGrid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Г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6314" y="2714620"/>
          <a:ext cx="3429023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7"/>
                <a:gridCol w="857256"/>
                <a:gridCol w="1000132"/>
                <a:gridCol w="785818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585789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 вариант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8" y="578645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II</a:t>
            </a:r>
            <a:r>
              <a:rPr lang="ru-RU" dirty="0" smtClean="0"/>
              <a:t>  вариант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Критерии оценивания</a:t>
            </a:r>
            <a:b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Две, три ошибки – «3»,</a:t>
            </a:r>
          </a:p>
          <a:p>
            <a:pPr algn="ctr"/>
            <a:r>
              <a:rPr lang="ru-RU" dirty="0" smtClean="0"/>
              <a:t>Одна ошибка – «4»,</a:t>
            </a:r>
          </a:p>
          <a:p>
            <a:pPr algn="ctr"/>
            <a:r>
              <a:rPr lang="ru-RU" dirty="0" smtClean="0"/>
              <a:t>Нет ошибок – «5».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119</Words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Тема урока</vt:lpstr>
      <vt:lpstr>Цели урока </vt:lpstr>
      <vt:lpstr>Ответы задания «Дружная четверка»</vt:lpstr>
      <vt:lpstr>Критерии оценивания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 учреждение средняя общеобразовательная школа поселка Изоплит</dc:title>
  <dc:creator>6</dc:creator>
  <cp:lastModifiedBy>ученик_2</cp:lastModifiedBy>
  <cp:revision>9</cp:revision>
  <dcterms:created xsi:type="dcterms:W3CDTF">2012-01-17T16:17:13Z</dcterms:created>
  <dcterms:modified xsi:type="dcterms:W3CDTF">2012-01-19T14:10:54Z</dcterms:modified>
</cp:coreProperties>
</file>