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72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41" d="100"/>
          <a:sy n="41" d="100"/>
        </p:scale>
        <p:origin x="-13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89D355-363C-4C9D-9B44-FB0C1FB83D8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5CDEF-5539-411F-8D55-5F88F429521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Содержание образования</a:t>
          </a:r>
          <a:endParaRPr lang="ru-RU" dirty="0">
            <a:solidFill>
              <a:schemeClr val="bg1"/>
            </a:solidFill>
          </a:endParaRPr>
        </a:p>
      </dgm:t>
    </dgm:pt>
    <dgm:pt modelId="{B9782FA1-9C39-434F-A018-0DF846C21B64}" type="parTrans" cxnId="{6FC6C1A5-00CB-4053-A3BF-88F01591179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7E58D70-FAAF-4766-88A2-C0C228C62685}" type="sibTrans" cxnId="{6FC6C1A5-00CB-4053-A3BF-88F01591179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A4AC486-20F4-45C6-AF79-70FCAB387B8A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Использование случайно возникших и  специально созданных воспитывающих ситуаций </a:t>
          </a:r>
          <a:endParaRPr lang="ru-RU" dirty="0">
            <a:solidFill>
              <a:schemeClr val="bg1"/>
            </a:solidFill>
          </a:endParaRPr>
        </a:p>
      </dgm:t>
    </dgm:pt>
    <dgm:pt modelId="{58B80288-2A46-473A-A3F8-46CD7A0D73D0}" type="parTrans" cxnId="{A5ED2806-27D2-4640-BD4B-ABB2906CA96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04D16FA-FF1B-49D8-BAE3-210728100EBB}" type="sibTrans" cxnId="{A5ED2806-27D2-4640-BD4B-ABB2906CA96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DF04F8C9-CF3F-4B83-9A87-AD680BBDAF36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Личность педагога</a:t>
          </a:r>
          <a:endParaRPr lang="ru-RU" dirty="0">
            <a:solidFill>
              <a:schemeClr val="bg1"/>
            </a:solidFill>
          </a:endParaRPr>
        </a:p>
      </dgm:t>
    </dgm:pt>
    <dgm:pt modelId="{D2269475-FF31-4C08-9DBC-64ADC916FF45}" type="parTrans" cxnId="{75B55587-76E8-41BD-8815-4071ABCB317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1114546-44AA-4D48-8D7F-1D49CFFC99F8}" type="sibTrans" cxnId="{75B55587-76E8-41BD-8815-4071ABCB317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C45F8BD-9C24-45D4-BAC3-D215DD5DDE48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Методы и формы обучения</a:t>
          </a:r>
          <a:endParaRPr lang="ru-RU" dirty="0">
            <a:solidFill>
              <a:schemeClr val="bg1"/>
            </a:solidFill>
          </a:endParaRPr>
        </a:p>
      </dgm:t>
    </dgm:pt>
    <dgm:pt modelId="{2D7629E7-DCDA-46F5-8EEB-89079C12BBF1}" type="parTrans" cxnId="{779223A3-A28B-461C-9CF9-F2917CBB159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D03FE64-F9E3-4F0B-B190-F8AF79480D3A}" type="sibTrans" cxnId="{779223A3-A28B-461C-9CF9-F2917CBB159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558A376-D891-4723-8C09-E6744347553C}" type="pres">
      <dgm:prSet presAssocID="{6589D355-363C-4C9D-9B44-FB0C1FB83D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51B613-23C0-4BF8-AA64-1803BE0D958A}" type="pres">
      <dgm:prSet presAssocID="{04E5CDEF-5539-411F-8D55-5F88F4295215}" presName="parentLin" presStyleCnt="0"/>
      <dgm:spPr/>
    </dgm:pt>
    <dgm:pt modelId="{C5F3D9E5-85F7-4E62-983F-206F71266DCA}" type="pres">
      <dgm:prSet presAssocID="{04E5CDEF-5539-411F-8D55-5F88F429521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B0311A0-2594-4E43-93A9-E0BE205E27BE}" type="pres">
      <dgm:prSet presAssocID="{04E5CDEF-5539-411F-8D55-5F88F429521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6BD2C-8421-4570-A437-8C66DD935824}" type="pres">
      <dgm:prSet presAssocID="{04E5CDEF-5539-411F-8D55-5F88F4295215}" presName="negativeSpace" presStyleCnt="0"/>
      <dgm:spPr/>
    </dgm:pt>
    <dgm:pt modelId="{2DA967D7-5DCB-44A5-A8B8-50D72E2F0B28}" type="pres">
      <dgm:prSet presAssocID="{04E5CDEF-5539-411F-8D55-5F88F4295215}" presName="childText" presStyleLbl="conFgAcc1" presStyleIdx="0" presStyleCnt="4">
        <dgm:presLayoutVars>
          <dgm:bulletEnabled val="1"/>
        </dgm:presLayoutVars>
      </dgm:prSet>
      <dgm:spPr/>
    </dgm:pt>
    <dgm:pt modelId="{16C2E90A-88A1-4995-8454-91C287F116FB}" type="pres">
      <dgm:prSet presAssocID="{C7E58D70-FAAF-4766-88A2-C0C228C62685}" presName="spaceBetweenRectangles" presStyleCnt="0"/>
      <dgm:spPr/>
    </dgm:pt>
    <dgm:pt modelId="{DE1710DD-1F3C-4F9B-A917-82A8C81C0FF3}" type="pres">
      <dgm:prSet presAssocID="{6C45F8BD-9C24-45D4-BAC3-D215DD5DDE48}" presName="parentLin" presStyleCnt="0"/>
      <dgm:spPr/>
    </dgm:pt>
    <dgm:pt modelId="{FA0D807D-31CF-4CFA-89C9-14CEF1670726}" type="pres">
      <dgm:prSet presAssocID="{6C45F8BD-9C24-45D4-BAC3-D215DD5DDE4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A604ED9-66D5-48F3-9857-C355C6921B33}" type="pres">
      <dgm:prSet presAssocID="{6C45F8BD-9C24-45D4-BAC3-D215DD5DDE4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10307-4A83-4E09-897E-EE0AB6AE050B}" type="pres">
      <dgm:prSet presAssocID="{6C45F8BD-9C24-45D4-BAC3-D215DD5DDE48}" presName="negativeSpace" presStyleCnt="0"/>
      <dgm:spPr/>
    </dgm:pt>
    <dgm:pt modelId="{1E4918F5-108B-45DB-B6EA-E922A3A4E49C}" type="pres">
      <dgm:prSet presAssocID="{6C45F8BD-9C24-45D4-BAC3-D215DD5DDE48}" presName="childText" presStyleLbl="conFgAcc1" presStyleIdx="1" presStyleCnt="4">
        <dgm:presLayoutVars>
          <dgm:bulletEnabled val="1"/>
        </dgm:presLayoutVars>
      </dgm:prSet>
      <dgm:spPr/>
    </dgm:pt>
    <dgm:pt modelId="{71506679-962F-45E0-8F60-DFFDA6F26C99}" type="pres">
      <dgm:prSet presAssocID="{5D03FE64-F9E3-4F0B-B190-F8AF79480D3A}" presName="spaceBetweenRectangles" presStyleCnt="0"/>
      <dgm:spPr/>
    </dgm:pt>
    <dgm:pt modelId="{123389C3-BD21-4D81-98A1-887E3442EFDE}" type="pres">
      <dgm:prSet presAssocID="{6A4AC486-20F4-45C6-AF79-70FCAB387B8A}" presName="parentLin" presStyleCnt="0"/>
      <dgm:spPr/>
    </dgm:pt>
    <dgm:pt modelId="{950D940C-99B2-4439-9363-B4679F58F394}" type="pres">
      <dgm:prSet presAssocID="{6A4AC486-20F4-45C6-AF79-70FCAB387B8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FE48FE6-1BF9-40DB-879B-568FF4CAEEAE}" type="pres">
      <dgm:prSet presAssocID="{6A4AC486-20F4-45C6-AF79-70FCAB387B8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25AB8-9289-430D-9FCE-0098D67400DA}" type="pres">
      <dgm:prSet presAssocID="{6A4AC486-20F4-45C6-AF79-70FCAB387B8A}" presName="negativeSpace" presStyleCnt="0"/>
      <dgm:spPr/>
    </dgm:pt>
    <dgm:pt modelId="{FCB30487-5A0A-4F1E-97AC-3F46D14D355F}" type="pres">
      <dgm:prSet presAssocID="{6A4AC486-20F4-45C6-AF79-70FCAB387B8A}" presName="childText" presStyleLbl="conFgAcc1" presStyleIdx="2" presStyleCnt="4">
        <dgm:presLayoutVars>
          <dgm:bulletEnabled val="1"/>
        </dgm:presLayoutVars>
      </dgm:prSet>
      <dgm:spPr/>
    </dgm:pt>
    <dgm:pt modelId="{EF96CC3E-4983-4E06-8B63-D0F633CB4A6C}" type="pres">
      <dgm:prSet presAssocID="{404D16FA-FF1B-49D8-BAE3-210728100EBB}" presName="spaceBetweenRectangles" presStyleCnt="0"/>
      <dgm:spPr/>
    </dgm:pt>
    <dgm:pt modelId="{32F91007-EB53-4B6F-BF9D-48BC353E1A3C}" type="pres">
      <dgm:prSet presAssocID="{DF04F8C9-CF3F-4B83-9A87-AD680BBDAF36}" presName="parentLin" presStyleCnt="0"/>
      <dgm:spPr/>
    </dgm:pt>
    <dgm:pt modelId="{C26EFE33-2884-409D-AD53-26830019C8CC}" type="pres">
      <dgm:prSet presAssocID="{DF04F8C9-CF3F-4B83-9A87-AD680BBDAF3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AD7F0A3-E371-4094-87D1-C7E70A624301}" type="pres">
      <dgm:prSet presAssocID="{DF04F8C9-CF3F-4B83-9A87-AD680BBDAF3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1CF19-E439-4E41-8941-73B6113D8777}" type="pres">
      <dgm:prSet presAssocID="{DF04F8C9-CF3F-4B83-9A87-AD680BBDAF36}" presName="negativeSpace" presStyleCnt="0"/>
      <dgm:spPr/>
    </dgm:pt>
    <dgm:pt modelId="{A4625689-903B-4E6D-8249-40DCACA4F707}" type="pres">
      <dgm:prSet presAssocID="{DF04F8C9-CF3F-4B83-9A87-AD680BBDAF3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A74F1DE-62B4-44D9-97AB-A0ECA22C2BCD}" type="presOf" srcId="{DF04F8C9-CF3F-4B83-9A87-AD680BBDAF36}" destId="{0AD7F0A3-E371-4094-87D1-C7E70A624301}" srcOrd="1" destOrd="0" presId="urn:microsoft.com/office/officeart/2005/8/layout/list1"/>
    <dgm:cxn modelId="{75B55587-76E8-41BD-8815-4071ABCB3170}" srcId="{6589D355-363C-4C9D-9B44-FB0C1FB83D8D}" destId="{DF04F8C9-CF3F-4B83-9A87-AD680BBDAF36}" srcOrd="3" destOrd="0" parTransId="{D2269475-FF31-4C08-9DBC-64ADC916FF45}" sibTransId="{91114546-44AA-4D48-8D7F-1D49CFFC99F8}"/>
    <dgm:cxn modelId="{A1EEB165-DA30-47F9-BBA6-18288F8A9EA8}" type="presOf" srcId="{04E5CDEF-5539-411F-8D55-5F88F4295215}" destId="{8B0311A0-2594-4E43-93A9-E0BE205E27BE}" srcOrd="1" destOrd="0" presId="urn:microsoft.com/office/officeart/2005/8/layout/list1"/>
    <dgm:cxn modelId="{8414366E-AC04-41AE-9F0A-539F1EE6FCF9}" type="presOf" srcId="{04E5CDEF-5539-411F-8D55-5F88F4295215}" destId="{C5F3D9E5-85F7-4E62-983F-206F71266DCA}" srcOrd="0" destOrd="0" presId="urn:microsoft.com/office/officeart/2005/8/layout/list1"/>
    <dgm:cxn modelId="{1B8AD79B-9A8A-415E-A704-9D0D2846F5B9}" type="presOf" srcId="{6A4AC486-20F4-45C6-AF79-70FCAB387B8A}" destId="{1FE48FE6-1BF9-40DB-879B-568FF4CAEEAE}" srcOrd="1" destOrd="0" presId="urn:microsoft.com/office/officeart/2005/8/layout/list1"/>
    <dgm:cxn modelId="{1F04C22B-9D91-4A59-A288-299C28D71A29}" type="presOf" srcId="{6C45F8BD-9C24-45D4-BAC3-D215DD5DDE48}" destId="{EA604ED9-66D5-48F3-9857-C355C6921B33}" srcOrd="1" destOrd="0" presId="urn:microsoft.com/office/officeart/2005/8/layout/list1"/>
    <dgm:cxn modelId="{779223A3-A28B-461C-9CF9-F2917CBB159E}" srcId="{6589D355-363C-4C9D-9B44-FB0C1FB83D8D}" destId="{6C45F8BD-9C24-45D4-BAC3-D215DD5DDE48}" srcOrd="1" destOrd="0" parTransId="{2D7629E7-DCDA-46F5-8EEB-89079C12BBF1}" sibTransId="{5D03FE64-F9E3-4F0B-B190-F8AF79480D3A}"/>
    <dgm:cxn modelId="{A5ED2806-27D2-4640-BD4B-ABB2906CA96B}" srcId="{6589D355-363C-4C9D-9B44-FB0C1FB83D8D}" destId="{6A4AC486-20F4-45C6-AF79-70FCAB387B8A}" srcOrd="2" destOrd="0" parTransId="{58B80288-2A46-473A-A3F8-46CD7A0D73D0}" sibTransId="{404D16FA-FF1B-49D8-BAE3-210728100EBB}"/>
    <dgm:cxn modelId="{6FC6C1A5-00CB-4053-A3BF-88F015911794}" srcId="{6589D355-363C-4C9D-9B44-FB0C1FB83D8D}" destId="{04E5CDEF-5539-411F-8D55-5F88F4295215}" srcOrd="0" destOrd="0" parTransId="{B9782FA1-9C39-434F-A018-0DF846C21B64}" sibTransId="{C7E58D70-FAAF-4766-88A2-C0C228C62685}"/>
    <dgm:cxn modelId="{94C889AC-86AF-427C-AC7D-E5E3A65ADB86}" type="presOf" srcId="{6A4AC486-20F4-45C6-AF79-70FCAB387B8A}" destId="{950D940C-99B2-4439-9363-B4679F58F394}" srcOrd="0" destOrd="0" presId="urn:microsoft.com/office/officeart/2005/8/layout/list1"/>
    <dgm:cxn modelId="{7B8F568E-C15E-4AE6-AC3E-D21954B685F8}" type="presOf" srcId="{6589D355-363C-4C9D-9B44-FB0C1FB83D8D}" destId="{F558A376-D891-4723-8C09-E6744347553C}" srcOrd="0" destOrd="0" presId="urn:microsoft.com/office/officeart/2005/8/layout/list1"/>
    <dgm:cxn modelId="{10EAA013-3A1F-4342-9906-9D89EA4C3671}" type="presOf" srcId="{DF04F8C9-CF3F-4B83-9A87-AD680BBDAF36}" destId="{C26EFE33-2884-409D-AD53-26830019C8CC}" srcOrd="0" destOrd="0" presId="urn:microsoft.com/office/officeart/2005/8/layout/list1"/>
    <dgm:cxn modelId="{69FE81FB-FB6E-4393-A9BE-053EB0D6E891}" type="presOf" srcId="{6C45F8BD-9C24-45D4-BAC3-D215DD5DDE48}" destId="{FA0D807D-31CF-4CFA-89C9-14CEF1670726}" srcOrd="0" destOrd="0" presId="urn:microsoft.com/office/officeart/2005/8/layout/list1"/>
    <dgm:cxn modelId="{370BD31A-4F32-434C-A539-4AA0E1093715}" type="presParOf" srcId="{F558A376-D891-4723-8C09-E6744347553C}" destId="{3751B613-23C0-4BF8-AA64-1803BE0D958A}" srcOrd="0" destOrd="0" presId="urn:microsoft.com/office/officeart/2005/8/layout/list1"/>
    <dgm:cxn modelId="{068606A7-F9E1-4410-A26A-FB689E0E6EA9}" type="presParOf" srcId="{3751B613-23C0-4BF8-AA64-1803BE0D958A}" destId="{C5F3D9E5-85F7-4E62-983F-206F71266DCA}" srcOrd="0" destOrd="0" presId="urn:microsoft.com/office/officeart/2005/8/layout/list1"/>
    <dgm:cxn modelId="{1FEA311D-C4F1-4D82-B641-578E96DD4D0C}" type="presParOf" srcId="{3751B613-23C0-4BF8-AA64-1803BE0D958A}" destId="{8B0311A0-2594-4E43-93A9-E0BE205E27BE}" srcOrd="1" destOrd="0" presId="urn:microsoft.com/office/officeart/2005/8/layout/list1"/>
    <dgm:cxn modelId="{3C4DEDA7-4570-47B5-B744-4F679C09B9FA}" type="presParOf" srcId="{F558A376-D891-4723-8C09-E6744347553C}" destId="{0376BD2C-8421-4570-A437-8C66DD935824}" srcOrd="1" destOrd="0" presId="urn:microsoft.com/office/officeart/2005/8/layout/list1"/>
    <dgm:cxn modelId="{964A3EE8-8D39-41EE-91DE-7C4FCCA5FB96}" type="presParOf" srcId="{F558A376-D891-4723-8C09-E6744347553C}" destId="{2DA967D7-5DCB-44A5-A8B8-50D72E2F0B28}" srcOrd="2" destOrd="0" presId="urn:microsoft.com/office/officeart/2005/8/layout/list1"/>
    <dgm:cxn modelId="{6AA4E548-85AB-4562-B22E-F03C3B17E26C}" type="presParOf" srcId="{F558A376-D891-4723-8C09-E6744347553C}" destId="{16C2E90A-88A1-4995-8454-91C287F116FB}" srcOrd="3" destOrd="0" presId="urn:microsoft.com/office/officeart/2005/8/layout/list1"/>
    <dgm:cxn modelId="{25BCFD6B-5A62-4890-ABA5-B13F966B4A46}" type="presParOf" srcId="{F558A376-D891-4723-8C09-E6744347553C}" destId="{DE1710DD-1F3C-4F9B-A917-82A8C81C0FF3}" srcOrd="4" destOrd="0" presId="urn:microsoft.com/office/officeart/2005/8/layout/list1"/>
    <dgm:cxn modelId="{9BF9AD9D-8C36-4D29-927F-474494B7DF27}" type="presParOf" srcId="{DE1710DD-1F3C-4F9B-A917-82A8C81C0FF3}" destId="{FA0D807D-31CF-4CFA-89C9-14CEF1670726}" srcOrd="0" destOrd="0" presId="urn:microsoft.com/office/officeart/2005/8/layout/list1"/>
    <dgm:cxn modelId="{E78616E6-3621-4365-AFFA-923C6F9DD862}" type="presParOf" srcId="{DE1710DD-1F3C-4F9B-A917-82A8C81C0FF3}" destId="{EA604ED9-66D5-48F3-9857-C355C6921B33}" srcOrd="1" destOrd="0" presId="urn:microsoft.com/office/officeart/2005/8/layout/list1"/>
    <dgm:cxn modelId="{71216D51-7AB8-4D97-880D-AC6B22017F50}" type="presParOf" srcId="{F558A376-D891-4723-8C09-E6744347553C}" destId="{49410307-4A83-4E09-897E-EE0AB6AE050B}" srcOrd="5" destOrd="0" presId="urn:microsoft.com/office/officeart/2005/8/layout/list1"/>
    <dgm:cxn modelId="{E9F3C678-0B8E-4CB0-A7E0-BEC5F79E96B8}" type="presParOf" srcId="{F558A376-D891-4723-8C09-E6744347553C}" destId="{1E4918F5-108B-45DB-B6EA-E922A3A4E49C}" srcOrd="6" destOrd="0" presId="urn:microsoft.com/office/officeart/2005/8/layout/list1"/>
    <dgm:cxn modelId="{168D7AF5-92F5-4E90-8A6E-0DB2EDBDFE2A}" type="presParOf" srcId="{F558A376-D891-4723-8C09-E6744347553C}" destId="{71506679-962F-45E0-8F60-DFFDA6F26C99}" srcOrd="7" destOrd="0" presId="urn:microsoft.com/office/officeart/2005/8/layout/list1"/>
    <dgm:cxn modelId="{9C24AF51-D6B3-40AF-89F7-990224CB1536}" type="presParOf" srcId="{F558A376-D891-4723-8C09-E6744347553C}" destId="{123389C3-BD21-4D81-98A1-887E3442EFDE}" srcOrd="8" destOrd="0" presId="urn:microsoft.com/office/officeart/2005/8/layout/list1"/>
    <dgm:cxn modelId="{52B86DA7-AB0A-4D72-8444-1398236E74B2}" type="presParOf" srcId="{123389C3-BD21-4D81-98A1-887E3442EFDE}" destId="{950D940C-99B2-4439-9363-B4679F58F394}" srcOrd="0" destOrd="0" presId="urn:microsoft.com/office/officeart/2005/8/layout/list1"/>
    <dgm:cxn modelId="{E14BD079-1F26-4650-9070-22D173D527BE}" type="presParOf" srcId="{123389C3-BD21-4D81-98A1-887E3442EFDE}" destId="{1FE48FE6-1BF9-40DB-879B-568FF4CAEEAE}" srcOrd="1" destOrd="0" presId="urn:microsoft.com/office/officeart/2005/8/layout/list1"/>
    <dgm:cxn modelId="{B00500F6-5A15-4F19-A441-B06EB887E0C9}" type="presParOf" srcId="{F558A376-D891-4723-8C09-E6744347553C}" destId="{20125AB8-9289-430D-9FCE-0098D67400DA}" srcOrd="9" destOrd="0" presId="urn:microsoft.com/office/officeart/2005/8/layout/list1"/>
    <dgm:cxn modelId="{1E14B704-3B3E-457D-B280-4486C83C2FE8}" type="presParOf" srcId="{F558A376-D891-4723-8C09-E6744347553C}" destId="{FCB30487-5A0A-4F1E-97AC-3F46D14D355F}" srcOrd="10" destOrd="0" presId="urn:microsoft.com/office/officeart/2005/8/layout/list1"/>
    <dgm:cxn modelId="{F365902B-B569-4DD2-BDDE-71FD9BFAD22A}" type="presParOf" srcId="{F558A376-D891-4723-8C09-E6744347553C}" destId="{EF96CC3E-4983-4E06-8B63-D0F633CB4A6C}" srcOrd="11" destOrd="0" presId="urn:microsoft.com/office/officeart/2005/8/layout/list1"/>
    <dgm:cxn modelId="{EF4217BF-4BF0-4B13-9EAC-B057F4C78DB9}" type="presParOf" srcId="{F558A376-D891-4723-8C09-E6744347553C}" destId="{32F91007-EB53-4B6F-BF9D-48BC353E1A3C}" srcOrd="12" destOrd="0" presId="urn:microsoft.com/office/officeart/2005/8/layout/list1"/>
    <dgm:cxn modelId="{7A719EBB-26DF-44F3-9F7A-6F0F032EC525}" type="presParOf" srcId="{32F91007-EB53-4B6F-BF9D-48BC353E1A3C}" destId="{C26EFE33-2884-409D-AD53-26830019C8CC}" srcOrd="0" destOrd="0" presId="urn:microsoft.com/office/officeart/2005/8/layout/list1"/>
    <dgm:cxn modelId="{CBD34DA5-9331-4451-8C06-563597852F2B}" type="presParOf" srcId="{32F91007-EB53-4B6F-BF9D-48BC353E1A3C}" destId="{0AD7F0A3-E371-4094-87D1-C7E70A624301}" srcOrd="1" destOrd="0" presId="urn:microsoft.com/office/officeart/2005/8/layout/list1"/>
    <dgm:cxn modelId="{E9C40384-3A8A-4A22-90C4-FB96A7D96C2E}" type="presParOf" srcId="{F558A376-D891-4723-8C09-E6744347553C}" destId="{A371CF19-E439-4E41-8941-73B6113D8777}" srcOrd="13" destOrd="0" presId="urn:microsoft.com/office/officeart/2005/8/layout/list1"/>
    <dgm:cxn modelId="{ED818040-E7B7-48E5-AFB3-76FB1D8E1E5B}" type="presParOf" srcId="{F558A376-D891-4723-8C09-E6744347553C}" destId="{A4625689-903B-4E6D-8249-40DCACA4F7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5AFB94-DFF3-40AC-8746-509E7F25C1EE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76D69FD-8A1D-4BB1-B570-D4C66D7F8606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нравственный</a:t>
          </a:r>
          <a:endParaRPr lang="ru-RU" dirty="0">
            <a:solidFill>
              <a:schemeClr val="bg1"/>
            </a:solidFill>
          </a:endParaRPr>
        </a:p>
      </dgm:t>
    </dgm:pt>
    <dgm:pt modelId="{3672A4E1-CABA-4C89-9810-F63E8473998E}" type="parTrans" cxnId="{813C3889-724C-480E-B6AC-1294E7EA4ED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7BE1610-EC57-4C62-AB8A-22AA3B333C75}" type="sibTrans" cxnId="{813C3889-724C-480E-B6AC-1294E7EA4ED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437B84A-F865-4672-8350-783C4E5ED426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эстетический</a:t>
          </a:r>
          <a:endParaRPr lang="ru-RU" dirty="0">
            <a:solidFill>
              <a:schemeClr val="bg1"/>
            </a:solidFill>
          </a:endParaRPr>
        </a:p>
      </dgm:t>
    </dgm:pt>
    <dgm:pt modelId="{2036E2FE-B5BB-44AD-A01F-99E2AA8C5310}" type="parTrans" cxnId="{0910BE25-A08A-448E-9865-C2A3B30D7125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D7C3C8A-A081-40A2-BD23-1AFB3E165AC8}" type="sibTrans" cxnId="{0910BE25-A08A-448E-9865-C2A3B30D7125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727FF2E-D9A1-4B97-825F-626502240CEF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личностный</a:t>
          </a:r>
          <a:endParaRPr lang="ru-RU" dirty="0">
            <a:solidFill>
              <a:schemeClr val="bg1"/>
            </a:solidFill>
          </a:endParaRPr>
        </a:p>
      </dgm:t>
    </dgm:pt>
    <dgm:pt modelId="{F65423A4-9F1A-44CB-9044-D632A0C42D44}" type="parTrans" cxnId="{DF091AE3-8E8F-4CFB-9034-373E054FD27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D664B90-2838-48B4-905F-2BA89BB4B152}" type="sibTrans" cxnId="{DF091AE3-8E8F-4CFB-9034-373E054FD274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70BA337-CB6A-40B8-861D-409B89825B1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патриотический</a:t>
          </a:r>
          <a:endParaRPr lang="ru-RU" dirty="0">
            <a:solidFill>
              <a:schemeClr val="bg1"/>
            </a:solidFill>
          </a:endParaRPr>
        </a:p>
      </dgm:t>
    </dgm:pt>
    <dgm:pt modelId="{CEC5D375-DB0F-414A-AAE8-BE9E90E11148}" type="parTrans" cxnId="{34160173-534A-40A7-A1BA-20975C5456E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095D5EC-1A65-441E-A5D6-EBD211BCB26B}" type="sibTrans" cxnId="{34160173-534A-40A7-A1BA-20975C5456E0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8DCC000A-B840-4065-99B0-1CF10FD29EB9}" type="pres">
      <dgm:prSet presAssocID="{8C5AFB94-DFF3-40AC-8746-509E7F25C1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A26162-222E-4BF1-B38D-4B8FADD85C77}" type="pres">
      <dgm:prSet presAssocID="{976D69FD-8A1D-4BB1-B570-D4C66D7F8606}" presName="parentLin" presStyleCnt="0"/>
      <dgm:spPr/>
    </dgm:pt>
    <dgm:pt modelId="{1118A9F7-76D1-4456-89E4-0558576F28DB}" type="pres">
      <dgm:prSet presAssocID="{976D69FD-8A1D-4BB1-B570-D4C66D7F860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E1946A-1326-43A9-A413-42672347AF23}" type="pres">
      <dgm:prSet presAssocID="{976D69FD-8A1D-4BB1-B570-D4C66D7F860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54DF7-82B4-4BA5-B6EA-E340EF6980AD}" type="pres">
      <dgm:prSet presAssocID="{976D69FD-8A1D-4BB1-B570-D4C66D7F8606}" presName="negativeSpace" presStyleCnt="0"/>
      <dgm:spPr/>
    </dgm:pt>
    <dgm:pt modelId="{2EB3ED84-6FD5-4ED7-BAB3-93DEBF65A393}" type="pres">
      <dgm:prSet presAssocID="{976D69FD-8A1D-4BB1-B570-D4C66D7F8606}" presName="childText" presStyleLbl="conFgAcc1" presStyleIdx="0" presStyleCnt="4">
        <dgm:presLayoutVars>
          <dgm:bulletEnabled val="1"/>
        </dgm:presLayoutVars>
      </dgm:prSet>
      <dgm:spPr/>
    </dgm:pt>
    <dgm:pt modelId="{DFD64639-1F8E-428A-9F50-882889649190}" type="pres">
      <dgm:prSet presAssocID="{17BE1610-EC57-4C62-AB8A-22AA3B333C75}" presName="spaceBetweenRectangles" presStyleCnt="0"/>
      <dgm:spPr/>
    </dgm:pt>
    <dgm:pt modelId="{14B3B2FD-9A98-4744-985A-10112D658160}" type="pres">
      <dgm:prSet presAssocID="{570BA337-CB6A-40B8-861D-409B89825B12}" presName="parentLin" presStyleCnt="0"/>
      <dgm:spPr/>
    </dgm:pt>
    <dgm:pt modelId="{F7789A0D-D825-4570-91E4-87C016D17AA8}" type="pres">
      <dgm:prSet presAssocID="{570BA337-CB6A-40B8-861D-409B89825B1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380E5A9-6A04-421B-A9CC-BA98DADE088D}" type="pres">
      <dgm:prSet presAssocID="{570BA337-CB6A-40B8-861D-409B89825B1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E97A8-8039-4974-9644-AB150DB5B854}" type="pres">
      <dgm:prSet presAssocID="{570BA337-CB6A-40B8-861D-409B89825B12}" presName="negativeSpace" presStyleCnt="0"/>
      <dgm:spPr/>
    </dgm:pt>
    <dgm:pt modelId="{7E60B63B-2134-4ABE-9CAD-DA27436CF375}" type="pres">
      <dgm:prSet presAssocID="{570BA337-CB6A-40B8-861D-409B89825B12}" presName="childText" presStyleLbl="conFgAcc1" presStyleIdx="1" presStyleCnt="4">
        <dgm:presLayoutVars>
          <dgm:bulletEnabled val="1"/>
        </dgm:presLayoutVars>
      </dgm:prSet>
      <dgm:spPr/>
    </dgm:pt>
    <dgm:pt modelId="{55F8FCA1-745F-4FD0-98D2-F865C58DB14D}" type="pres">
      <dgm:prSet presAssocID="{0095D5EC-1A65-441E-A5D6-EBD211BCB26B}" presName="spaceBetweenRectangles" presStyleCnt="0"/>
      <dgm:spPr/>
    </dgm:pt>
    <dgm:pt modelId="{20B64FD8-B919-4664-8FB6-37C755D6E47B}" type="pres">
      <dgm:prSet presAssocID="{B437B84A-F865-4672-8350-783C4E5ED426}" presName="parentLin" presStyleCnt="0"/>
      <dgm:spPr/>
    </dgm:pt>
    <dgm:pt modelId="{D2181410-6DC5-4C95-9D30-3E645347D222}" type="pres">
      <dgm:prSet presAssocID="{B437B84A-F865-4672-8350-783C4E5ED42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A7D7C3A-E159-436C-89AB-425A195E6EFF}" type="pres">
      <dgm:prSet presAssocID="{B437B84A-F865-4672-8350-783C4E5ED42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03BA5-728E-4759-AB10-AB5A89F7A7C1}" type="pres">
      <dgm:prSet presAssocID="{B437B84A-F865-4672-8350-783C4E5ED426}" presName="negativeSpace" presStyleCnt="0"/>
      <dgm:spPr/>
    </dgm:pt>
    <dgm:pt modelId="{097899F0-38FF-466B-B590-D27A68D5FD53}" type="pres">
      <dgm:prSet presAssocID="{B437B84A-F865-4672-8350-783C4E5ED426}" presName="childText" presStyleLbl="conFgAcc1" presStyleIdx="2" presStyleCnt="4">
        <dgm:presLayoutVars>
          <dgm:bulletEnabled val="1"/>
        </dgm:presLayoutVars>
      </dgm:prSet>
      <dgm:spPr/>
    </dgm:pt>
    <dgm:pt modelId="{E53ACD1E-08CA-4D68-B770-B4B2A84EF9F0}" type="pres">
      <dgm:prSet presAssocID="{9D7C3C8A-A081-40A2-BD23-1AFB3E165AC8}" presName="spaceBetweenRectangles" presStyleCnt="0"/>
      <dgm:spPr/>
    </dgm:pt>
    <dgm:pt modelId="{39DB5524-D383-4E78-B096-C932E897AF2E}" type="pres">
      <dgm:prSet presAssocID="{E727FF2E-D9A1-4B97-825F-626502240CEF}" presName="parentLin" presStyleCnt="0"/>
      <dgm:spPr/>
    </dgm:pt>
    <dgm:pt modelId="{FB9AB0F5-FCEC-4ACC-96B4-6F1BFE3332DE}" type="pres">
      <dgm:prSet presAssocID="{E727FF2E-D9A1-4B97-825F-626502240CE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4BEE9AA-B3BE-4A95-B348-BCA2F00F70E3}" type="pres">
      <dgm:prSet presAssocID="{E727FF2E-D9A1-4B97-825F-626502240CE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5BD95-9A0C-4A19-BFD7-B9B8FE9D08CD}" type="pres">
      <dgm:prSet presAssocID="{E727FF2E-D9A1-4B97-825F-626502240CEF}" presName="negativeSpace" presStyleCnt="0"/>
      <dgm:spPr/>
    </dgm:pt>
    <dgm:pt modelId="{D16C30D6-1D75-4E37-80F4-40816B268C6B}" type="pres">
      <dgm:prSet presAssocID="{E727FF2E-D9A1-4B97-825F-626502240CE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4160173-534A-40A7-A1BA-20975C5456E0}" srcId="{8C5AFB94-DFF3-40AC-8746-509E7F25C1EE}" destId="{570BA337-CB6A-40B8-861D-409B89825B12}" srcOrd="1" destOrd="0" parTransId="{CEC5D375-DB0F-414A-AAE8-BE9E90E11148}" sibTransId="{0095D5EC-1A65-441E-A5D6-EBD211BCB26B}"/>
    <dgm:cxn modelId="{87C5676A-E8CE-40E6-9466-ACAC325D3B36}" type="presOf" srcId="{976D69FD-8A1D-4BB1-B570-D4C66D7F8606}" destId="{1118A9F7-76D1-4456-89E4-0558576F28DB}" srcOrd="0" destOrd="0" presId="urn:microsoft.com/office/officeart/2005/8/layout/list1"/>
    <dgm:cxn modelId="{02DB6F69-B931-41E7-B215-EFD4EA65CAD7}" type="presOf" srcId="{B437B84A-F865-4672-8350-783C4E5ED426}" destId="{3A7D7C3A-E159-436C-89AB-425A195E6EFF}" srcOrd="1" destOrd="0" presId="urn:microsoft.com/office/officeart/2005/8/layout/list1"/>
    <dgm:cxn modelId="{813C3889-724C-480E-B6AC-1294E7EA4EDF}" srcId="{8C5AFB94-DFF3-40AC-8746-509E7F25C1EE}" destId="{976D69FD-8A1D-4BB1-B570-D4C66D7F8606}" srcOrd="0" destOrd="0" parTransId="{3672A4E1-CABA-4C89-9810-F63E8473998E}" sibTransId="{17BE1610-EC57-4C62-AB8A-22AA3B333C75}"/>
    <dgm:cxn modelId="{F0FE7C7C-563D-4ADC-9897-438588B9FD70}" type="presOf" srcId="{E727FF2E-D9A1-4B97-825F-626502240CEF}" destId="{FB9AB0F5-FCEC-4ACC-96B4-6F1BFE3332DE}" srcOrd="0" destOrd="0" presId="urn:microsoft.com/office/officeart/2005/8/layout/list1"/>
    <dgm:cxn modelId="{7DFFC77D-2BC3-4066-9E62-AB34AFD2A816}" type="presOf" srcId="{570BA337-CB6A-40B8-861D-409B89825B12}" destId="{F7789A0D-D825-4570-91E4-87C016D17AA8}" srcOrd="0" destOrd="0" presId="urn:microsoft.com/office/officeart/2005/8/layout/list1"/>
    <dgm:cxn modelId="{F6261171-DB62-4080-8922-97D5FD14A88D}" type="presOf" srcId="{E727FF2E-D9A1-4B97-825F-626502240CEF}" destId="{D4BEE9AA-B3BE-4A95-B348-BCA2F00F70E3}" srcOrd="1" destOrd="0" presId="urn:microsoft.com/office/officeart/2005/8/layout/list1"/>
    <dgm:cxn modelId="{0910BE25-A08A-448E-9865-C2A3B30D7125}" srcId="{8C5AFB94-DFF3-40AC-8746-509E7F25C1EE}" destId="{B437B84A-F865-4672-8350-783C4E5ED426}" srcOrd="2" destOrd="0" parTransId="{2036E2FE-B5BB-44AD-A01F-99E2AA8C5310}" sibTransId="{9D7C3C8A-A081-40A2-BD23-1AFB3E165AC8}"/>
    <dgm:cxn modelId="{07E1EB16-72A1-4321-8209-98FC1F4BE5FA}" type="presOf" srcId="{8C5AFB94-DFF3-40AC-8746-509E7F25C1EE}" destId="{8DCC000A-B840-4065-99B0-1CF10FD29EB9}" srcOrd="0" destOrd="0" presId="urn:microsoft.com/office/officeart/2005/8/layout/list1"/>
    <dgm:cxn modelId="{DF091AE3-8E8F-4CFB-9034-373E054FD274}" srcId="{8C5AFB94-DFF3-40AC-8746-509E7F25C1EE}" destId="{E727FF2E-D9A1-4B97-825F-626502240CEF}" srcOrd="3" destOrd="0" parTransId="{F65423A4-9F1A-44CB-9044-D632A0C42D44}" sibTransId="{6D664B90-2838-48B4-905F-2BA89BB4B152}"/>
    <dgm:cxn modelId="{6D402BB3-966F-4346-8020-5A62774719E7}" type="presOf" srcId="{570BA337-CB6A-40B8-861D-409B89825B12}" destId="{5380E5A9-6A04-421B-A9CC-BA98DADE088D}" srcOrd="1" destOrd="0" presId="urn:microsoft.com/office/officeart/2005/8/layout/list1"/>
    <dgm:cxn modelId="{CD530ECB-E967-482B-83E5-1CF345DBA199}" type="presOf" srcId="{B437B84A-F865-4672-8350-783C4E5ED426}" destId="{D2181410-6DC5-4C95-9D30-3E645347D222}" srcOrd="0" destOrd="0" presId="urn:microsoft.com/office/officeart/2005/8/layout/list1"/>
    <dgm:cxn modelId="{1E08F050-A570-4535-A580-346F5749CA79}" type="presOf" srcId="{976D69FD-8A1D-4BB1-B570-D4C66D7F8606}" destId="{9DE1946A-1326-43A9-A413-42672347AF23}" srcOrd="1" destOrd="0" presId="urn:microsoft.com/office/officeart/2005/8/layout/list1"/>
    <dgm:cxn modelId="{D38B80B2-D551-4736-8663-A834C320ABA1}" type="presParOf" srcId="{8DCC000A-B840-4065-99B0-1CF10FD29EB9}" destId="{C2A26162-222E-4BF1-B38D-4B8FADD85C77}" srcOrd="0" destOrd="0" presId="urn:microsoft.com/office/officeart/2005/8/layout/list1"/>
    <dgm:cxn modelId="{2E8ABBA8-8424-4186-8D21-D1B7CF319033}" type="presParOf" srcId="{C2A26162-222E-4BF1-B38D-4B8FADD85C77}" destId="{1118A9F7-76D1-4456-89E4-0558576F28DB}" srcOrd="0" destOrd="0" presId="urn:microsoft.com/office/officeart/2005/8/layout/list1"/>
    <dgm:cxn modelId="{ECDE08A1-85E4-4E81-937B-18E345F968B6}" type="presParOf" srcId="{C2A26162-222E-4BF1-B38D-4B8FADD85C77}" destId="{9DE1946A-1326-43A9-A413-42672347AF23}" srcOrd="1" destOrd="0" presId="urn:microsoft.com/office/officeart/2005/8/layout/list1"/>
    <dgm:cxn modelId="{458856BB-1F7E-448D-AF94-393C009922B9}" type="presParOf" srcId="{8DCC000A-B840-4065-99B0-1CF10FD29EB9}" destId="{78F54DF7-82B4-4BA5-B6EA-E340EF6980AD}" srcOrd="1" destOrd="0" presId="urn:microsoft.com/office/officeart/2005/8/layout/list1"/>
    <dgm:cxn modelId="{AA804890-506B-4AE8-AC8C-E9AE14542FAA}" type="presParOf" srcId="{8DCC000A-B840-4065-99B0-1CF10FD29EB9}" destId="{2EB3ED84-6FD5-4ED7-BAB3-93DEBF65A393}" srcOrd="2" destOrd="0" presId="urn:microsoft.com/office/officeart/2005/8/layout/list1"/>
    <dgm:cxn modelId="{7365C803-103B-4E0B-BF04-3212DB977196}" type="presParOf" srcId="{8DCC000A-B840-4065-99B0-1CF10FD29EB9}" destId="{DFD64639-1F8E-428A-9F50-882889649190}" srcOrd="3" destOrd="0" presId="urn:microsoft.com/office/officeart/2005/8/layout/list1"/>
    <dgm:cxn modelId="{308646CC-6D9F-4B14-912C-C5C050BC21DB}" type="presParOf" srcId="{8DCC000A-B840-4065-99B0-1CF10FD29EB9}" destId="{14B3B2FD-9A98-4744-985A-10112D658160}" srcOrd="4" destOrd="0" presId="urn:microsoft.com/office/officeart/2005/8/layout/list1"/>
    <dgm:cxn modelId="{9E270D19-394E-416F-902F-AC57D8521E3B}" type="presParOf" srcId="{14B3B2FD-9A98-4744-985A-10112D658160}" destId="{F7789A0D-D825-4570-91E4-87C016D17AA8}" srcOrd="0" destOrd="0" presId="urn:microsoft.com/office/officeart/2005/8/layout/list1"/>
    <dgm:cxn modelId="{8742538E-CD90-43B4-8529-786D089ED99A}" type="presParOf" srcId="{14B3B2FD-9A98-4744-985A-10112D658160}" destId="{5380E5A9-6A04-421B-A9CC-BA98DADE088D}" srcOrd="1" destOrd="0" presId="urn:microsoft.com/office/officeart/2005/8/layout/list1"/>
    <dgm:cxn modelId="{A8008E8B-AA4B-4002-980B-0338B8A26EF9}" type="presParOf" srcId="{8DCC000A-B840-4065-99B0-1CF10FD29EB9}" destId="{9A5E97A8-8039-4974-9644-AB150DB5B854}" srcOrd="5" destOrd="0" presId="urn:microsoft.com/office/officeart/2005/8/layout/list1"/>
    <dgm:cxn modelId="{B5B30B9D-DF70-46FC-85B6-29DECC1FB74B}" type="presParOf" srcId="{8DCC000A-B840-4065-99B0-1CF10FD29EB9}" destId="{7E60B63B-2134-4ABE-9CAD-DA27436CF375}" srcOrd="6" destOrd="0" presId="urn:microsoft.com/office/officeart/2005/8/layout/list1"/>
    <dgm:cxn modelId="{97E485AB-E8BB-407E-B8D2-A40D64985F09}" type="presParOf" srcId="{8DCC000A-B840-4065-99B0-1CF10FD29EB9}" destId="{55F8FCA1-745F-4FD0-98D2-F865C58DB14D}" srcOrd="7" destOrd="0" presId="urn:microsoft.com/office/officeart/2005/8/layout/list1"/>
    <dgm:cxn modelId="{FD5A7BC1-DC05-45A2-B195-88F7490A0BDC}" type="presParOf" srcId="{8DCC000A-B840-4065-99B0-1CF10FD29EB9}" destId="{20B64FD8-B919-4664-8FB6-37C755D6E47B}" srcOrd="8" destOrd="0" presId="urn:microsoft.com/office/officeart/2005/8/layout/list1"/>
    <dgm:cxn modelId="{BC0DED4C-E8A2-4E28-B5D7-FBC3791128DC}" type="presParOf" srcId="{20B64FD8-B919-4664-8FB6-37C755D6E47B}" destId="{D2181410-6DC5-4C95-9D30-3E645347D222}" srcOrd="0" destOrd="0" presId="urn:microsoft.com/office/officeart/2005/8/layout/list1"/>
    <dgm:cxn modelId="{D53ECD85-22A3-4E89-B6C9-0C882651568B}" type="presParOf" srcId="{20B64FD8-B919-4664-8FB6-37C755D6E47B}" destId="{3A7D7C3A-E159-436C-89AB-425A195E6EFF}" srcOrd="1" destOrd="0" presId="urn:microsoft.com/office/officeart/2005/8/layout/list1"/>
    <dgm:cxn modelId="{AF828EDA-5B58-4E64-8566-2B6E7B9AE616}" type="presParOf" srcId="{8DCC000A-B840-4065-99B0-1CF10FD29EB9}" destId="{0A803BA5-728E-4759-AB10-AB5A89F7A7C1}" srcOrd="9" destOrd="0" presId="urn:microsoft.com/office/officeart/2005/8/layout/list1"/>
    <dgm:cxn modelId="{A736B3E7-46C4-4E59-8A33-39B1587DFA43}" type="presParOf" srcId="{8DCC000A-B840-4065-99B0-1CF10FD29EB9}" destId="{097899F0-38FF-466B-B590-D27A68D5FD53}" srcOrd="10" destOrd="0" presId="urn:microsoft.com/office/officeart/2005/8/layout/list1"/>
    <dgm:cxn modelId="{24A03D3F-4FCB-4DBC-806F-2384C146B3C5}" type="presParOf" srcId="{8DCC000A-B840-4065-99B0-1CF10FD29EB9}" destId="{E53ACD1E-08CA-4D68-B770-B4B2A84EF9F0}" srcOrd="11" destOrd="0" presId="urn:microsoft.com/office/officeart/2005/8/layout/list1"/>
    <dgm:cxn modelId="{F894C077-F82A-4771-8E03-B3B87E593607}" type="presParOf" srcId="{8DCC000A-B840-4065-99B0-1CF10FD29EB9}" destId="{39DB5524-D383-4E78-B096-C932E897AF2E}" srcOrd="12" destOrd="0" presId="urn:microsoft.com/office/officeart/2005/8/layout/list1"/>
    <dgm:cxn modelId="{42CA1CAA-3F46-42C5-8A10-D2CB850961AD}" type="presParOf" srcId="{39DB5524-D383-4E78-B096-C932E897AF2E}" destId="{FB9AB0F5-FCEC-4ACC-96B4-6F1BFE3332DE}" srcOrd="0" destOrd="0" presId="urn:microsoft.com/office/officeart/2005/8/layout/list1"/>
    <dgm:cxn modelId="{F044CC67-0245-49CA-86D0-07B393F95B94}" type="presParOf" srcId="{39DB5524-D383-4E78-B096-C932E897AF2E}" destId="{D4BEE9AA-B3BE-4A95-B348-BCA2F00F70E3}" srcOrd="1" destOrd="0" presId="urn:microsoft.com/office/officeart/2005/8/layout/list1"/>
    <dgm:cxn modelId="{790AEED4-1C8B-44FC-BDF9-086C3F1ED2E9}" type="presParOf" srcId="{8DCC000A-B840-4065-99B0-1CF10FD29EB9}" destId="{9FE5BD95-9A0C-4A19-BFD7-B9B8FE9D08CD}" srcOrd="13" destOrd="0" presId="urn:microsoft.com/office/officeart/2005/8/layout/list1"/>
    <dgm:cxn modelId="{A7C85B0E-74FF-44C8-8DE6-5D14DB8C214E}" type="presParOf" srcId="{8DCC000A-B840-4065-99B0-1CF10FD29EB9}" destId="{D16C30D6-1D75-4E37-80F4-40816B268C6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69B8D-5975-48A7-90B4-E843AF17915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2EDDE4-BB3A-40FD-BDD1-EA6A9E2BDB7C}">
      <dgm:prSet phldrT="[Текст]"/>
      <dgm:spPr/>
      <dgm:t>
        <a:bodyPr/>
        <a:lstStyle/>
        <a:p>
          <a:r>
            <a:rPr lang="ru-RU" dirty="0" smtClean="0"/>
            <a:t>Выявление имеющихся знаний по теме урока</a:t>
          </a:r>
        </a:p>
        <a:p>
          <a:endParaRPr lang="ru-RU" dirty="0"/>
        </a:p>
      </dgm:t>
    </dgm:pt>
    <dgm:pt modelId="{13DF92E9-AD21-4145-BAA9-1278B5E5730A}" type="parTrans" cxnId="{27B30ACD-B7AB-48DB-BAC1-7259CAE3A3D9}">
      <dgm:prSet/>
      <dgm:spPr/>
      <dgm:t>
        <a:bodyPr/>
        <a:lstStyle/>
        <a:p>
          <a:endParaRPr lang="ru-RU"/>
        </a:p>
      </dgm:t>
    </dgm:pt>
    <dgm:pt modelId="{6CE329E6-A138-439F-8991-B1777C652FE3}" type="sibTrans" cxnId="{27B30ACD-B7AB-48DB-BAC1-7259CAE3A3D9}">
      <dgm:prSet/>
      <dgm:spPr/>
      <dgm:t>
        <a:bodyPr/>
        <a:lstStyle/>
        <a:p>
          <a:endParaRPr lang="ru-RU"/>
        </a:p>
      </dgm:t>
    </dgm:pt>
    <dgm:pt modelId="{F1E1A2BF-27AC-42B0-B38C-35646AB789FE}">
      <dgm:prSet phldrT="[Текст]"/>
      <dgm:spPr/>
      <dgm:t>
        <a:bodyPr/>
        <a:lstStyle/>
        <a:p>
          <a:r>
            <a:rPr lang="ru-RU" dirty="0" smtClean="0"/>
            <a:t>Чтение или </a:t>
          </a:r>
          <a:r>
            <a:rPr lang="ru-RU" dirty="0" err="1" smtClean="0"/>
            <a:t>аудирование</a:t>
          </a:r>
          <a:endParaRPr lang="ru-RU" dirty="0" smtClean="0"/>
        </a:p>
        <a:p>
          <a:endParaRPr lang="ru-RU" dirty="0" smtClean="0"/>
        </a:p>
        <a:p>
          <a:endParaRPr lang="ru-RU" dirty="0"/>
        </a:p>
      </dgm:t>
    </dgm:pt>
    <dgm:pt modelId="{FBC89F9D-DE0B-42EF-BDC4-B4405434BA59}" type="parTrans" cxnId="{279E4D3B-959D-420F-B58F-4086338E7D47}">
      <dgm:prSet/>
      <dgm:spPr/>
      <dgm:t>
        <a:bodyPr/>
        <a:lstStyle/>
        <a:p>
          <a:endParaRPr lang="ru-RU"/>
        </a:p>
      </dgm:t>
    </dgm:pt>
    <dgm:pt modelId="{B2660EF6-DEBE-4472-92FD-212D769D418D}" type="sibTrans" cxnId="{279E4D3B-959D-420F-B58F-4086338E7D47}">
      <dgm:prSet/>
      <dgm:spPr/>
      <dgm:t>
        <a:bodyPr/>
        <a:lstStyle/>
        <a:p>
          <a:endParaRPr lang="ru-RU"/>
        </a:p>
      </dgm:t>
    </dgm:pt>
    <dgm:pt modelId="{C0571B0E-EB04-4707-A85D-3FFFB3D747CD}">
      <dgm:prSet phldrT="[Текст]"/>
      <dgm:spPr/>
      <dgm:t>
        <a:bodyPr/>
        <a:lstStyle/>
        <a:p>
          <a:r>
            <a:rPr lang="ru-RU" dirty="0" smtClean="0"/>
            <a:t> Обсуждение и анализ прочитанного</a:t>
          </a:r>
        </a:p>
        <a:p>
          <a:endParaRPr lang="ru-RU" dirty="0"/>
        </a:p>
      </dgm:t>
    </dgm:pt>
    <dgm:pt modelId="{41A4064A-E10A-4F10-8D2E-B50905D2D5DD}" type="parTrans" cxnId="{035C3289-B0DF-43B1-894B-5D1E5229EE9C}">
      <dgm:prSet/>
      <dgm:spPr/>
      <dgm:t>
        <a:bodyPr/>
        <a:lstStyle/>
        <a:p>
          <a:endParaRPr lang="ru-RU"/>
        </a:p>
      </dgm:t>
    </dgm:pt>
    <dgm:pt modelId="{449F3474-8570-43FB-9359-2F3B9BBDCC7B}" type="sibTrans" cxnId="{035C3289-B0DF-43B1-894B-5D1E5229EE9C}">
      <dgm:prSet/>
      <dgm:spPr/>
      <dgm:t>
        <a:bodyPr/>
        <a:lstStyle/>
        <a:p>
          <a:endParaRPr lang="ru-RU"/>
        </a:p>
      </dgm:t>
    </dgm:pt>
    <dgm:pt modelId="{5B2C3F94-2E30-4691-B727-695988E4ABAF}">
      <dgm:prSet phldrT="[Текст]"/>
      <dgm:spPr/>
      <dgm:t>
        <a:bodyPr/>
        <a:lstStyle/>
        <a:p>
          <a:r>
            <a:rPr lang="ru-RU" dirty="0" smtClean="0"/>
            <a:t>Формирование уважительного отношения к культуре, традициям и истории других стран</a:t>
          </a:r>
          <a:endParaRPr lang="ru-RU" dirty="0"/>
        </a:p>
      </dgm:t>
    </dgm:pt>
    <dgm:pt modelId="{DF9D8244-B8B3-4CA8-996B-5CE32B7475D5}" type="parTrans" cxnId="{81C80235-9F90-4524-8CE6-C701EBD970CB}">
      <dgm:prSet/>
      <dgm:spPr/>
      <dgm:t>
        <a:bodyPr/>
        <a:lstStyle/>
        <a:p>
          <a:endParaRPr lang="ru-RU"/>
        </a:p>
      </dgm:t>
    </dgm:pt>
    <dgm:pt modelId="{EB8319C8-3BE3-4B42-8D5A-893CF5F97028}" type="sibTrans" cxnId="{81C80235-9F90-4524-8CE6-C701EBD970CB}">
      <dgm:prSet/>
      <dgm:spPr/>
      <dgm:t>
        <a:bodyPr/>
        <a:lstStyle/>
        <a:p>
          <a:endParaRPr lang="ru-RU"/>
        </a:p>
      </dgm:t>
    </dgm:pt>
    <dgm:pt modelId="{A2D5030F-C331-49C1-8FCC-4D2FB3FDEE3C}" type="pres">
      <dgm:prSet presAssocID="{B3F69B8D-5975-48A7-90B4-E843AF17915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ECDBC8-B395-4BDC-83C2-11251AF57EE9}" type="pres">
      <dgm:prSet presAssocID="{B3F69B8D-5975-48A7-90B4-E843AF179152}" presName="dummyMaxCanvas" presStyleCnt="0">
        <dgm:presLayoutVars/>
      </dgm:prSet>
      <dgm:spPr/>
    </dgm:pt>
    <dgm:pt modelId="{5EB64834-F701-4AAB-856E-FC415485FDE3}" type="pres">
      <dgm:prSet presAssocID="{B3F69B8D-5975-48A7-90B4-E843AF17915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9D977-A581-4DD0-9B80-63D522343A29}" type="pres">
      <dgm:prSet presAssocID="{B3F69B8D-5975-48A7-90B4-E843AF17915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BF95D-3F5D-4026-B1DC-2489054C3D92}" type="pres">
      <dgm:prSet presAssocID="{B3F69B8D-5975-48A7-90B4-E843AF17915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8129A-582C-4AF8-B729-0FFD5D4C79B3}" type="pres">
      <dgm:prSet presAssocID="{B3F69B8D-5975-48A7-90B4-E843AF179152}" presName="FourNodes_4" presStyleLbl="node1" presStyleIdx="3" presStyleCnt="4" custLinFactNeighborX="434" custLinFactNeighborY="-5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5CE99-C388-4AE0-B7AC-ACD6056DBD04}" type="pres">
      <dgm:prSet presAssocID="{B3F69B8D-5975-48A7-90B4-E843AF17915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2DAB6-3EC8-4396-B6FB-FF386E2A2924}" type="pres">
      <dgm:prSet presAssocID="{B3F69B8D-5975-48A7-90B4-E843AF17915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C0B11-2428-4C41-A377-27187214E822}" type="pres">
      <dgm:prSet presAssocID="{B3F69B8D-5975-48A7-90B4-E843AF17915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A39EA-1598-4E20-A4DB-B9A3B3E89028}" type="pres">
      <dgm:prSet presAssocID="{B3F69B8D-5975-48A7-90B4-E843AF17915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A59B5-1AC7-4318-A261-41A60414E2CA}" type="pres">
      <dgm:prSet presAssocID="{B3F69B8D-5975-48A7-90B4-E843AF17915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54CD8-63AD-42A5-A0AD-BF43710E20D0}" type="pres">
      <dgm:prSet presAssocID="{B3F69B8D-5975-48A7-90B4-E843AF17915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B947C-5909-44D0-A30F-F06523B3E899}" type="pres">
      <dgm:prSet presAssocID="{B3F69B8D-5975-48A7-90B4-E843AF17915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14D582-60B7-4F5F-9AE9-661B2E70E364}" type="presOf" srcId="{449F3474-8570-43FB-9359-2F3B9BBDCC7B}" destId="{786C0B11-2428-4C41-A377-27187214E822}" srcOrd="0" destOrd="0" presId="urn:microsoft.com/office/officeart/2005/8/layout/vProcess5"/>
    <dgm:cxn modelId="{96ECF818-644E-404B-B8CA-39BA9826BDAB}" type="presOf" srcId="{6CE329E6-A138-439F-8991-B1777C652FE3}" destId="{1F55CE99-C388-4AE0-B7AC-ACD6056DBD04}" srcOrd="0" destOrd="0" presId="urn:microsoft.com/office/officeart/2005/8/layout/vProcess5"/>
    <dgm:cxn modelId="{B13B96C2-E66D-45EB-9557-AAF672C737C2}" type="presOf" srcId="{F1E1A2BF-27AC-42B0-B38C-35646AB789FE}" destId="{057A59B5-1AC7-4318-A261-41A60414E2CA}" srcOrd="1" destOrd="0" presId="urn:microsoft.com/office/officeart/2005/8/layout/vProcess5"/>
    <dgm:cxn modelId="{3A141E16-5CDC-4848-AE82-FD7F9731B226}" type="presOf" srcId="{B2660EF6-DEBE-4472-92FD-212D769D418D}" destId="{0652DAB6-3EC8-4396-B6FB-FF386E2A2924}" srcOrd="0" destOrd="0" presId="urn:microsoft.com/office/officeart/2005/8/layout/vProcess5"/>
    <dgm:cxn modelId="{279E4D3B-959D-420F-B58F-4086338E7D47}" srcId="{B3F69B8D-5975-48A7-90B4-E843AF179152}" destId="{F1E1A2BF-27AC-42B0-B38C-35646AB789FE}" srcOrd="1" destOrd="0" parTransId="{FBC89F9D-DE0B-42EF-BDC4-B4405434BA59}" sibTransId="{B2660EF6-DEBE-4472-92FD-212D769D418D}"/>
    <dgm:cxn modelId="{BCA38A6D-375F-4BAE-ADA3-012ED9BA3D11}" type="presOf" srcId="{012EDDE4-BB3A-40FD-BDD1-EA6A9E2BDB7C}" destId="{5EB64834-F701-4AAB-856E-FC415485FDE3}" srcOrd="0" destOrd="0" presId="urn:microsoft.com/office/officeart/2005/8/layout/vProcess5"/>
    <dgm:cxn modelId="{E8AE6EF1-E34C-4D2A-B14D-DAB2159B5D27}" type="presOf" srcId="{C0571B0E-EB04-4707-A85D-3FFFB3D747CD}" destId="{7DC54CD8-63AD-42A5-A0AD-BF43710E20D0}" srcOrd="1" destOrd="0" presId="urn:microsoft.com/office/officeart/2005/8/layout/vProcess5"/>
    <dgm:cxn modelId="{B3F65B8F-7054-45C0-8215-28D0A4F52EB9}" type="presOf" srcId="{F1E1A2BF-27AC-42B0-B38C-35646AB789FE}" destId="{16F9D977-A581-4DD0-9B80-63D522343A29}" srcOrd="0" destOrd="0" presId="urn:microsoft.com/office/officeart/2005/8/layout/vProcess5"/>
    <dgm:cxn modelId="{0AF0F398-88B1-44F3-BFEB-B60EE0F839B5}" type="presOf" srcId="{B3F69B8D-5975-48A7-90B4-E843AF179152}" destId="{A2D5030F-C331-49C1-8FCC-4D2FB3FDEE3C}" srcOrd="0" destOrd="0" presId="urn:microsoft.com/office/officeart/2005/8/layout/vProcess5"/>
    <dgm:cxn modelId="{27B30ACD-B7AB-48DB-BAC1-7259CAE3A3D9}" srcId="{B3F69B8D-5975-48A7-90B4-E843AF179152}" destId="{012EDDE4-BB3A-40FD-BDD1-EA6A9E2BDB7C}" srcOrd="0" destOrd="0" parTransId="{13DF92E9-AD21-4145-BAA9-1278B5E5730A}" sibTransId="{6CE329E6-A138-439F-8991-B1777C652FE3}"/>
    <dgm:cxn modelId="{81C80235-9F90-4524-8CE6-C701EBD970CB}" srcId="{B3F69B8D-5975-48A7-90B4-E843AF179152}" destId="{5B2C3F94-2E30-4691-B727-695988E4ABAF}" srcOrd="3" destOrd="0" parTransId="{DF9D8244-B8B3-4CA8-996B-5CE32B7475D5}" sibTransId="{EB8319C8-3BE3-4B42-8D5A-893CF5F97028}"/>
    <dgm:cxn modelId="{DEAAEAE0-9367-4363-B3B4-B1868A07B0C0}" type="presOf" srcId="{5B2C3F94-2E30-4691-B727-695988E4ABAF}" destId="{CF7B947C-5909-44D0-A30F-F06523B3E899}" srcOrd="1" destOrd="0" presId="urn:microsoft.com/office/officeart/2005/8/layout/vProcess5"/>
    <dgm:cxn modelId="{035C3289-B0DF-43B1-894B-5D1E5229EE9C}" srcId="{B3F69B8D-5975-48A7-90B4-E843AF179152}" destId="{C0571B0E-EB04-4707-A85D-3FFFB3D747CD}" srcOrd="2" destOrd="0" parTransId="{41A4064A-E10A-4F10-8D2E-B50905D2D5DD}" sibTransId="{449F3474-8570-43FB-9359-2F3B9BBDCC7B}"/>
    <dgm:cxn modelId="{56A943B8-F362-4730-998A-17546DF017C9}" type="presOf" srcId="{012EDDE4-BB3A-40FD-BDD1-EA6A9E2BDB7C}" destId="{2D8A39EA-1598-4E20-A4DB-B9A3B3E89028}" srcOrd="1" destOrd="0" presId="urn:microsoft.com/office/officeart/2005/8/layout/vProcess5"/>
    <dgm:cxn modelId="{5D258886-A92C-4EB4-8226-D30B4F0F9712}" type="presOf" srcId="{5B2C3F94-2E30-4691-B727-695988E4ABAF}" destId="{F198129A-582C-4AF8-B729-0FFD5D4C79B3}" srcOrd="0" destOrd="0" presId="urn:microsoft.com/office/officeart/2005/8/layout/vProcess5"/>
    <dgm:cxn modelId="{82112FF6-244D-4DA0-80C9-4EF88713F649}" type="presOf" srcId="{C0571B0E-EB04-4707-A85D-3FFFB3D747CD}" destId="{936BF95D-3F5D-4026-B1DC-2489054C3D92}" srcOrd="0" destOrd="0" presId="urn:microsoft.com/office/officeart/2005/8/layout/vProcess5"/>
    <dgm:cxn modelId="{8CDDA93F-9B54-4799-BCB0-9713C6BD77F2}" type="presParOf" srcId="{A2D5030F-C331-49C1-8FCC-4D2FB3FDEE3C}" destId="{F8ECDBC8-B395-4BDC-83C2-11251AF57EE9}" srcOrd="0" destOrd="0" presId="urn:microsoft.com/office/officeart/2005/8/layout/vProcess5"/>
    <dgm:cxn modelId="{DA523A4D-C4ED-4B92-93B7-9741D7E88ADA}" type="presParOf" srcId="{A2D5030F-C331-49C1-8FCC-4D2FB3FDEE3C}" destId="{5EB64834-F701-4AAB-856E-FC415485FDE3}" srcOrd="1" destOrd="0" presId="urn:microsoft.com/office/officeart/2005/8/layout/vProcess5"/>
    <dgm:cxn modelId="{35160195-346B-4CEF-9E16-273ABEA7B90D}" type="presParOf" srcId="{A2D5030F-C331-49C1-8FCC-4D2FB3FDEE3C}" destId="{16F9D977-A581-4DD0-9B80-63D522343A29}" srcOrd="2" destOrd="0" presId="urn:microsoft.com/office/officeart/2005/8/layout/vProcess5"/>
    <dgm:cxn modelId="{4F52B02E-F79D-48A4-8EBA-CA22F68836DE}" type="presParOf" srcId="{A2D5030F-C331-49C1-8FCC-4D2FB3FDEE3C}" destId="{936BF95D-3F5D-4026-B1DC-2489054C3D92}" srcOrd="3" destOrd="0" presId="urn:microsoft.com/office/officeart/2005/8/layout/vProcess5"/>
    <dgm:cxn modelId="{37BE7E5C-060A-4D5B-9A70-91440D41DE4B}" type="presParOf" srcId="{A2D5030F-C331-49C1-8FCC-4D2FB3FDEE3C}" destId="{F198129A-582C-4AF8-B729-0FFD5D4C79B3}" srcOrd="4" destOrd="0" presId="urn:microsoft.com/office/officeart/2005/8/layout/vProcess5"/>
    <dgm:cxn modelId="{0134DA75-F203-4CC5-A96D-95A7ABEB39B4}" type="presParOf" srcId="{A2D5030F-C331-49C1-8FCC-4D2FB3FDEE3C}" destId="{1F55CE99-C388-4AE0-B7AC-ACD6056DBD04}" srcOrd="5" destOrd="0" presId="urn:microsoft.com/office/officeart/2005/8/layout/vProcess5"/>
    <dgm:cxn modelId="{644EA14D-3381-45B0-BCC1-C7F415C69C28}" type="presParOf" srcId="{A2D5030F-C331-49C1-8FCC-4D2FB3FDEE3C}" destId="{0652DAB6-3EC8-4396-B6FB-FF386E2A2924}" srcOrd="6" destOrd="0" presId="urn:microsoft.com/office/officeart/2005/8/layout/vProcess5"/>
    <dgm:cxn modelId="{A1129E74-AD38-4EB4-A15C-2870C32FE6C2}" type="presParOf" srcId="{A2D5030F-C331-49C1-8FCC-4D2FB3FDEE3C}" destId="{786C0B11-2428-4C41-A377-27187214E822}" srcOrd="7" destOrd="0" presId="urn:microsoft.com/office/officeart/2005/8/layout/vProcess5"/>
    <dgm:cxn modelId="{02DE5D46-AD9A-4E0B-9DF7-EDF35020A461}" type="presParOf" srcId="{A2D5030F-C331-49C1-8FCC-4D2FB3FDEE3C}" destId="{2D8A39EA-1598-4E20-A4DB-B9A3B3E89028}" srcOrd="8" destOrd="0" presId="urn:microsoft.com/office/officeart/2005/8/layout/vProcess5"/>
    <dgm:cxn modelId="{4EB64A39-8AA0-41CD-99CF-23A492367AE9}" type="presParOf" srcId="{A2D5030F-C331-49C1-8FCC-4D2FB3FDEE3C}" destId="{057A59B5-1AC7-4318-A261-41A60414E2CA}" srcOrd="9" destOrd="0" presId="urn:microsoft.com/office/officeart/2005/8/layout/vProcess5"/>
    <dgm:cxn modelId="{D0268F6C-B4C3-40F2-B897-37F37479109B}" type="presParOf" srcId="{A2D5030F-C331-49C1-8FCC-4D2FB3FDEE3C}" destId="{7DC54CD8-63AD-42A5-A0AD-BF43710E20D0}" srcOrd="10" destOrd="0" presId="urn:microsoft.com/office/officeart/2005/8/layout/vProcess5"/>
    <dgm:cxn modelId="{6123E09E-E11A-4A4A-ADE5-BAD4BD484042}" type="presParOf" srcId="{A2D5030F-C331-49C1-8FCC-4D2FB3FDEE3C}" destId="{CF7B947C-5909-44D0-A30F-F06523B3E89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126F33-6DEA-4659-A823-E42DFA1739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F97C07-AAA9-401F-984E-7551B6288C86}">
      <dgm:prSet phldrT="[Текст]"/>
      <dgm:spPr/>
      <dgm:t>
        <a:bodyPr/>
        <a:lstStyle/>
        <a:p>
          <a:r>
            <a:rPr lang="ru-RU" dirty="0" smtClean="0"/>
            <a:t>формирование любви к своей Родине</a:t>
          </a:r>
          <a:endParaRPr lang="ru-RU" dirty="0"/>
        </a:p>
      </dgm:t>
    </dgm:pt>
    <dgm:pt modelId="{72F23951-2A74-4BC5-9FFB-B115C2278301}" type="parTrans" cxnId="{FC2FB0B0-ECD0-4423-B375-015EE4E88A5F}">
      <dgm:prSet/>
      <dgm:spPr/>
      <dgm:t>
        <a:bodyPr/>
        <a:lstStyle/>
        <a:p>
          <a:endParaRPr lang="ru-RU"/>
        </a:p>
      </dgm:t>
    </dgm:pt>
    <dgm:pt modelId="{082EC2AE-AE02-4575-BBA3-0EB03605992A}" type="sibTrans" cxnId="{FC2FB0B0-ECD0-4423-B375-015EE4E88A5F}">
      <dgm:prSet/>
      <dgm:spPr/>
      <dgm:t>
        <a:bodyPr/>
        <a:lstStyle/>
        <a:p>
          <a:endParaRPr lang="ru-RU"/>
        </a:p>
      </dgm:t>
    </dgm:pt>
    <dgm:pt modelId="{421E6FB5-00F3-425D-B6EA-14B05FC22E6F}">
      <dgm:prSet phldrT="[Текст]"/>
      <dgm:spPr/>
      <dgm:t>
        <a:bodyPr/>
        <a:lstStyle/>
        <a:p>
          <a:r>
            <a:rPr lang="ru-RU" dirty="0" smtClean="0"/>
            <a:t>Уважение к истории Росси</a:t>
          </a:r>
          <a:endParaRPr lang="ru-RU" dirty="0"/>
        </a:p>
      </dgm:t>
    </dgm:pt>
    <dgm:pt modelId="{739C80B6-9D51-484E-9A32-883A66F76237}" type="parTrans" cxnId="{AE474649-8462-47EE-A3F4-D4E2EF09B302}">
      <dgm:prSet/>
      <dgm:spPr/>
      <dgm:t>
        <a:bodyPr/>
        <a:lstStyle/>
        <a:p>
          <a:endParaRPr lang="ru-RU"/>
        </a:p>
      </dgm:t>
    </dgm:pt>
    <dgm:pt modelId="{7509FC2D-BB66-4FA0-B822-CB99DF9477D5}" type="sibTrans" cxnId="{AE474649-8462-47EE-A3F4-D4E2EF09B302}">
      <dgm:prSet/>
      <dgm:spPr/>
      <dgm:t>
        <a:bodyPr/>
        <a:lstStyle/>
        <a:p>
          <a:endParaRPr lang="ru-RU"/>
        </a:p>
      </dgm:t>
    </dgm:pt>
    <dgm:pt modelId="{8DDC22DF-31D6-498A-9FAC-39C32AF15647}">
      <dgm:prSet phldrT="[Текст]"/>
      <dgm:spPr/>
      <dgm:t>
        <a:bodyPr/>
        <a:lstStyle/>
        <a:p>
          <a:r>
            <a:rPr lang="ru-RU" dirty="0" smtClean="0"/>
            <a:t>Развитие чувства сопричастности к традициям и истории училища</a:t>
          </a:r>
          <a:endParaRPr lang="ru-RU" dirty="0"/>
        </a:p>
      </dgm:t>
    </dgm:pt>
    <dgm:pt modelId="{9CFBF778-B17E-418B-840D-A048B339B7A6}" type="parTrans" cxnId="{B156079A-3DDE-4F9F-858E-25BFE1C82F78}">
      <dgm:prSet/>
      <dgm:spPr/>
      <dgm:t>
        <a:bodyPr/>
        <a:lstStyle/>
        <a:p>
          <a:endParaRPr lang="ru-RU"/>
        </a:p>
      </dgm:t>
    </dgm:pt>
    <dgm:pt modelId="{3E654AE5-2D29-4C56-A4B8-4E47FC3B33D6}" type="sibTrans" cxnId="{B156079A-3DDE-4F9F-858E-25BFE1C82F78}">
      <dgm:prSet/>
      <dgm:spPr/>
      <dgm:t>
        <a:bodyPr/>
        <a:lstStyle/>
        <a:p>
          <a:endParaRPr lang="ru-RU"/>
        </a:p>
      </dgm:t>
    </dgm:pt>
    <dgm:pt modelId="{30362AB0-9E57-44F5-81CF-355F3A95BBA9}" type="pres">
      <dgm:prSet presAssocID="{B5126F33-6DEA-4659-A823-E42DFA1739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CBF98D-6896-4CEA-A978-5782450EDB12}" type="pres">
      <dgm:prSet presAssocID="{5AF97C07-AAA9-401F-984E-7551B6288C86}" presName="parentLin" presStyleCnt="0"/>
      <dgm:spPr/>
    </dgm:pt>
    <dgm:pt modelId="{27E7FD4C-6A94-4EF8-8916-5F9CA338722C}" type="pres">
      <dgm:prSet presAssocID="{5AF97C07-AAA9-401F-984E-7551B6288C8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F6A5039-77FE-4412-B972-FD58FE3E4637}" type="pres">
      <dgm:prSet presAssocID="{5AF97C07-AAA9-401F-984E-7551B6288C8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8F201-8817-4640-A520-7005F00DC62B}" type="pres">
      <dgm:prSet presAssocID="{5AF97C07-AAA9-401F-984E-7551B6288C86}" presName="negativeSpace" presStyleCnt="0"/>
      <dgm:spPr/>
    </dgm:pt>
    <dgm:pt modelId="{27D6E8E1-227F-479A-BAF0-D1F397DC2CC5}" type="pres">
      <dgm:prSet presAssocID="{5AF97C07-AAA9-401F-984E-7551B6288C86}" presName="childText" presStyleLbl="conFgAcc1" presStyleIdx="0" presStyleCnt="3">
        <dgm:presLayoutVars>
          <dgm:bulletEnabled val="1"/>
        </dgm:presLayoutVars>
      </dgm:prSet>
      <dgm:spPr/>
    </dgm:pt>
    <dgm:pt modelId="{CC50FC52-A5AD-4B74-B595-85EFF27D5C55}" type="pres">
      <dgm:prSet presAssocID="{082EC2AE-AE02-4575-BBA3-0EB03605992A}" presName="spaceBetweenRectangles" presStyleCnt="0"/>
      <dgm:spPr/>
    </dgm:pt>
    <dgm:pt modelId="{A6408309-9000-4746-A9BB-82A74331B4C1}" type="pres">
      <dgm:prSet presAssocID="{421E6FB5-00F3-425D-B6EA-14B05FC22E6F}" presName="parentLin" presStyleCnt="0"/>
      <dgm:spPr/>
    </dgm:pt>
    <dgm:pt modelId="{BAE31F4D-FF97-401A-A41D-5B36AF66A3B7}" type="pres">
      <dgm:prSet presAssocID="{421E6FB5-00F3-425D-B6EA-14B05FC22E6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F451F94-65A9-4710-AA49-6C7375CCA463}" type="pres">
      <dgm:prSet presAssocID="{421E6FB5-00F3-425D-B6EA-14B05FC22E6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1D490-F1C6-42E1-AE83-CCBA35F8FC3D}" type="pres">
      <dgm:prSet presAssocID="{421E6FB5-00F3-425D-B6EA-14B05FC22E6F}" presName="negativeSpace" presStyleCnt="0"/>
      <dgm:spPr/>
    </dgm:pt>
    <dgm:pt modelId="{44086A5C-A776-4A8A-B565-799BE3FC531C}" type="pres">
      <dgm:prSet presAssocID="{421E6FB5-00F3-425D-B6EA-14B05FC22E6F}" presName="childText" presStyleLbl="conFgAcc1" presStyleIdx="1" presStyleCnt="3">
        <dgm:presLayoutVars>
          <dgm:bulletEnabled val="1"/>
        </dgm:presLayoutVars>
      </dgm:prSet>
      <dgm:spPr/>
    </dgm:pt>
    <dgm:pt modelId="{C05711DD-BF1E-4C6C-80A7-632A5213E6A9}" type="pres">
      <dgm:prSet presAssocID="{7509FC2D-BB66-4FA0-B822-CB99DF9477D5}" presName="spaceBetweenRectangles" presStyleCnt="0"/>
      <dgm:spPr/>
    </dgm:pt>
    <dgm:pt modelId="{887D45A3-5399-4B91-9462-390171E82D66}" type="pres">
      <dgm:prSet presAssocID="{8DDC22DF-31D6-498A-9FAC-39C32AF15647}" presName="parentLin" presStyleCnt="0"/>
      <dgm:spPr/>
    </dgm:pt>
    <dgm:pt modelId="{9A0C65F5-7B6C-4E4F-B08B-C488D267BBDE}" type="pres">
      <dgm:prSet presAssocID="{8DDC22DF-31D6-498A-9FAC-39C32AF1564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EDDA6C6-90E2-41F3-97D5-8F4D8F3F5BA6}" type="pres">
      <dgm:prSet presAssocID="{8DDC22DF-31D6-498A-9FAC-39C32AF156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1510F-68A0-4E32-A4D0-E79175BF4125}" type="pres">
      <dgm:prSet presAssocID="{8DDC22DF-31D6-498A-9FAC-39C32AF15647}" presName="negativeSpace" presStyleCnt="0"/>
      <dgm:spPr/>
    </dgm:pt>
    <dgm:pt modelId="{02692D0E-A273-42D0-954C-739221509ED0}" type="pres">
      <dgm:prSet presAssocID="{8DDC22DF-31D6-498A-9FAC-39C32AF156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F5FBCA8-7691-4693-9BE2-72BA65FC0E57}" type="presOf" srcId="{5AF97C07-AAA9-401F-984E-7551B6288C86}" destId="{5F6A5039-77FE-4412-B972-FD58FE3E4637}" srcOrd="1" destOrd="0" presId="urn:microsoft.com/office/officeart/2005/8/layout/list1"/>
    <dgm:cxn modelId="{B156079A-3DDE-4F9F-858E-25BFE1C82F78}" srcId="{B5126F33-6DEA-4659-A823-E42DFA1739F8}" destId="{8DDC22DF-31D6-498A-9FAC-39C32AF15647}" srcOrd="2" destOrd="0" parTransId="{9CFBF778-B17E-418B-840D-A048B339B7A6}" sibTransId="{3E654AE5-2D29-4C56-A4B8-4E47FC3B33D6}"/>
    <dgm:cxn modelId="{FC2FB0B0-ECD0-4423-B375-015EE4E88A5F}" srcId="{B5126F33-6DEA-4659-A823-E42DFA1739F8}" destId="{5AF97C07-AAA9-401F-984E-7551B6288C86}" srcOrd="0" destOrd="0" parTransId="{72F23951-2A74-4BC5-9FFB-B115C2278301}" sibTransId="{082EC2AE-AE02-4575-BBA3-0EB03605992A}"/>
    <dgm:cxn modelId="{199275DA-06E2-472D-AA38-75D1CB993B65}" type="presOf" srcId="{8DDC22DF-31D6-498A-9FAC-39C32AF15647}" destId="{1EDDA6C6-90E2-41F3-97D5-8F4D8F3F5BA6}" srcOrd="1" destOrd="0" presId="urn:microsoft.com/office/officeart/2005/8/layout/list1"/>
    <dgm:cxn modelId="{745A71B1-9CFB-4DFF-951E-871663E6947D}" type="presOf" srcId="{8DDC22DF-31D6-498A-9FAC-39C32AF15647}" destId="{9A0C65F5-7B6C-4E4F-B08B-C488D267BBDE}" srcOrd="0" destOrd="0" presId="urn:microsoft.com/office/officeart/2005/8/layout/list1"/>
    <dgm:cxn modelId="{B9F76A58-8D5C-491D-987D-6C7F2683DBD2}" type="presOf" srcId="{B5126F33-6DEA-4659-A823-E42DFA1739F8}" destId="{30362AB0-9E57-44F5-81CF-355F3A95BBA9}" srcOrd="0" destOrd="0" presId="urn:microsoft.com/office/officeart/2005/8/layout/list1"/>
    <dgm:cxn modelId="{AE474649-8462-47EE-A3F4-D4E2EF09B302}" srcId="{B5126F33-6DEA-4659-A823-E42DFA1739F8}" destId="{421E6FB5-00F3-425D-B6EA-14B05FC22E6F}" srcOrd="1" destOrd="0" parTransId="{739C80B6-9D51-484E-9A32-883A66F76237}" sibTransId="{7509FC2D-BB66-4FA0-B822-CB99DF9477D5}"/>
    <dgm:cxn modelId="{18469FAE-F985-435E-99DF-A0C6F44C74C4}" type="presOf" srcId="{421E6FB5-00F3-425D-B6EA-14B05FC22E6F}" destId="{CF451F94-65A9-4710-AA49-6C7375CCA463}" srcOrd="1" destOrd="0" presId="urn:microsoft.com/office/officeart/2005/8/layout/list1"/>
    <dgm:cxn modelId="{BB4FA276-8064-4ED4-A272-1ED4A604FA70}" type="presOf" srcId="{5AF97C07-AAA9-401F-984E-7551B6288C86}" destId="{27E7FD4C-6A94-4EF8-8916-5F9CA338722C}" srcOrd="0" destOrd="0" presId="urn:microsoft.com/office/officeart/2005/8/layout/list1"/>
    <dgm:cxn modelId="{C6A0EC7A-8F9D-4C73-9E0E-E4544A61D10B}" type="presOf" srcId="{421E6FB5-00F3-425D-B6EA-14B05FC22E6F}" destId="{BAE31F4D-FF97-401A-A41D-5B36AF66A3B7}" srcOrd="0" destOrd="0" presId="urn:microsoft.com/office/officeart/2005/8/layout/list1"/>
    <dgm:cxn modelId="{39EACB0A-20AF-4084-8583-7CF14C065830}" type="presParOf" srcId="{30362AB0-9E57-44F5-81CF-355F3A95BBA9}" destId="{9DCBF98D-6896-4CEA-A978-5782450EDB12}" srcOrd="0" destOrd="0" presId="urn:microsoft.com/office/officeart/2005/8/layout/list1"/>
    <dgm:cxn modelId="{3A09307F-7670-424B-9128-47D3B7350DD2}" type="presParOf" srcId="{9DCBF98D-6896-4CEA-A978-5782450EDB12}" destId="{27E7FD4C-6A94-4EF8-8916-5F9CA338722C}" srcOrd="0" destOrd="0" presId="urn:microsoft.com/office/officeart/2005/8/layout/list1"/>
    <dgm:cxn modelId="{AA566E76-6014-4D57-B1A8-66FD88E9A7F1}" type="presParOf" srcId="{9DCBF98D-6896-4CEA-A978-5782450EDB12}" destId="{5F6A5039-77FE-4412-B972-FD58FE3E4637}" srcOrd="1" destOrd="0" presId="urn:microsoft.com/office/officeart/2005/8/layout/list1"/>
    <dgm:cxn modelId="{B9B0D2AE-4B9B-4FA8-8866-3B2F42A5C94F}" type="presParOf" srcId="{30362AB0-9E57-44F5-81CF-355F3A95BBA9}" destId="{9238F201-8817-4640-A520-7005F00DC62B}" srcOrd="1" destOrd="0" presId="urn:microsoft.com/office/officeart/2005/8/layout/list1"/>
    <dgm:cxn modelId="{72FF4B27-2F32-4101-BD2A-39E53AF86976}" type="presParOf" srcId="{30362AB0-9E57-44F5-81CF-355F3A95BBA9}" destId="{27D6E8E1-227F-479A-BAF0-D1F397DC2CC5}" srcOrd="2" destOrd="0" presId="urn:microsoft.com/office/officeart/2005/8/layout/list1"/>
    <dgm:cxn modelId="{F9F9BFDD-5C4C-4A57-806D-D30E998B9072}" type="presParOf" srcId="{30362AB0-9E57-44F5-81CF-355F3A95BBA9}" destId="{CC50FC52-A5AD-4B74-B595-85EFF27D5C55}" srcOrd="3" destOrd="0" presId="urn:microsoft.com/office/officeart/2005/8/layout/list1"/>
    <dgm:cxn modelId="{E2C73895-DA0D-40E7-8EEC-5BF2641858FF}" type="presParOf" srcId="{30362AB0-9E57-44F5-81CF-355F3A95BBA9}" destId="{A6408309-9000-4746-A9BB-82A74331B4C1}" srcOrd="4" destOrd="0" presId="urn:microsoft.com/office/officeart/2005/8/layout/list1"/>
    <dgm:cxn modelId="{12878B70-56A2-4561-8FFF-52FD87F3F3EC}" type="presParOf" srcId="{A6408309-9000-4746-A9BB-82A74331B4C1}" destId="{BAE31F4D-FF97-401A-A41D-5B36AF66A3B7}" srcOrd="0" destOrd="0" presId="urn:microsoft.com/office/officeart/2005/8/layout/list1"/>
    <dgm:cxn modelId="{A1BEEDF6-9844-4859-BCE8-935EEF8DF3D0}" type="presParOf" srcId="{A6408309-9000-4746-A9BB-82A74331B4C1}" destId="{CF451F94-65A9-4710-AA49-6C7375CCA463}" srcOrd="1" destOrd="0" presId="urn:microsoft.com/office/officeart/2005/8/layout/list1"/>
    <dgm:cxn modelId="{290DD17A-76C8-4617-A5F5-5C1C1365E1B3}" type="presParOf" srcId="{30362AB0-9E57-44F5-81CF-355F3A95BBA9}" destId="{B3C1D490-F1C6-42E1-AE83-CCBA35F8FC3D}" srcOrd="5" destOrd="0" presId="urn:microsoft.com/office/officeart/2005/8/layout/list1"/>
    <dgm:cxn modelId="{B4452FB3-9676-44D6-B6B0-BB784581E5EF}" type="presParOf" srcId="{30362AB0-9E57-44F5-81CF-355F3A95BBA9}" destId="{44086A5C-A776-4A8A-B565-799BE3FC531C}" srcOrd="6" destOrd="0" presId="urn:microsoft.com/office/officeart/2005/8/layout/list1"/>
    <dgm:cxn modelId="{ED2F0F6F-9C46-44DA-9F4E-3873DD38D7CD}" type="presParOf" srcId="{30362AB0-9E57-44F5-81CF-355F3A95BBA9}" destId="{C05711DD-BF1E-4C6C-80A7-632A5213E6A9}" srcOrd="7" destOrd="0" presId="urn:microsoft.com/office/officeart/2005/8/layout/list1"/>
    <dgm:cxn modelId="{19A9411E-2ECD-48A8-AA93-9E700F13036A}" type="presParOf" srcId="{30362AB0-9E57-44F5-81CF-355F3A95BBA9}" destId="{887D45A3-5399-4B91-9462-390171E82D66}" srcOrd="8" destOrd="0" presId="urn:microsoft.com/office/officeart/2005/8/layout/list1"/>
    <dgm:cxn modelId="{ECFB72B6-CC8C-48B0-B286-F147D16C8B67}" type="presParOf" srcId="{887D45A3-5399-4B91-9462-390171E82D66}" destId="{9A0C65F5-7B6C-4E4F-B08B-C488D267BBDE}" srcOrd="0" destOrd="0" presId="urn:microsoft.com/office/officeart/2005/8/layout/list1"/>
    <dgm:cxn modelId="{3B7DED24-B1CA-4FAD-8BCA-7A7EF5379D46}" type="presParOf" srcId="{887D45A3-5399-4B91-9462-390171E82D66}" destId="{1EDDA6C6-90E2-41F3-97D5-8F4D8F3F5BA6}" srcOrd="1" destOrd="0" presId="urn:microsoft.com/office/officeart/2005/8/layout/list1"/>
    <dgm:cxn modelId="{AF0E2E82-1927-495E-BDE0-758EFE44D041}" type="presParOf" srcId="{30362AB0-9E57-44F5-81CF-355F3A95BBA9}" destId="{4721510F-68A0-4E32-A4D0-E79175BF4125}" srcOrd="9" destOrd="0" presId="urn:microsoft.com/office/officeart/2005/8/layout/list1"/>
    <dgm:cxn modelId="{1DB6F15E-B85A-4432-8128-FAFC58400603}" type="presParOf" srcId="{30362AB0-9E57-44F5-81CF-355F3A95BBA9}" destId="{02692D0E-A273-42D0-954C-739221509ED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E63C04-A72B-40B2-B4B2-0D405A19271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EF6B32-8217-4436-B31E-8B38551D04B5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1"/>
              </a:solidFill>
            </a:rPr>
            <a:t>Обсуждение</a:t>
          </a:r>
          <a:r>
            <a:rPr lang="ru-RU" sz="2700" dirty="0" smtClean="0">
              <a:solidFill>
                <a:schemeClr val="bg1"/>
              </a:solidFill>
            </a:rPr>
            <a:t> культурной жизни нашей страны</a:t>
          </a:r>
          <a:endParaRPr lang="ru-RU" sz="2700" dirty="0">
            <a:solidFill>
              <a:schemeClr val="bg1"/>
            </a:solidFill>
          </a:endParaRPr>
        </a:p>
      </dgm:t>
    </dgm:pt>
    <dgm:pt modelId="{C8C6D342-3CBB-46F2-90FD-912C4C7A97D4}" type="parTrans" cxnId="{AA5A2ED6-26C5-4320-A033-91D216364C2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F85D6AF-8FB7-49A6-A5F4-D7AC9A292455}" type="sibTrans" cxnId="{AA5A2ED6-26C5-4320-A033-91D216364C2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0BE5FC6-5AF3-4CF6-AEBA-6FC38272F6C6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Обсуждение различных музыкальных стилей и жанров</a:t>
          </a:r>
          <a:endParaRPr lang="ru-RU" dirty="0">
            <a:solidFill>
              <a:schemeClr val="bg1"/>
            </a:solidFill>
          </a:endParaRPr>
        </a:p>
      </dgm:t>
    </dgm:pt>
    <dgm:pt modelId="{E96F48C9-412D-41F6-93A5-E031CB6862AF}" type="parTrans" cxnId="{44229668-8F23-4B9F-B663-C42DEC6378E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7EB46F3-6E59-40E4-921D-96E764405E15}" type="sibTrans" cxnId="{44229668-8F23-4B9F-B663-C42DEC6378E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170F3FB-F66A-4C01-912C-DAABA37D064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Знакомство с поэзией страны изучаемого языка</a:t>
          </a:r>
          <a:endParaRPr lang="ru-RU" dirty="0">
            <a:solidFill>
              <a:schemeClr val="bg1"/>
            </a:solidFill>
          </a:endParaRPr>
        </a:p>
      </dgm:t>
    </dgm:pt>
    <dgm:pt modelId="{E425B22B-9AC8-4C46-842D-52A717093070}" type="parTrans" cxnId="{75B85276-A1CF-4950-80F8-4900F09C183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A546715B-3218-44DE-BD16-DA60F1CDBD6F}" type="sibTrans" cxnId="{75B85276-A1CF-4950-80F8-4900F09C183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15579D0-FD0D-491D-AB6B-DE5A38E383BC}" type="pres">
      <dgm:prSet presAssocID="{95E63C04-A72B-40B2-B4B2-0D405A19271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9106CD-D461-4D2B-9DBD-5E6C83B258A5}" type="pres">
      <dgm:prSet presAssocID="{83EF6B32-8217-4436-B31E-8B38551D04B5}" presName="composite" presStyleCnt="0"/>
      <dgm:spPr/>
    </dgm:pt>
    <dgm:pt modelId="{9DE2C87F-37F6-466E-961F-F2A2C8DA03F4}" type="pres">
      <dgm:prSet presAssocID="{83EF6B32-8217-4436-B31E-8B38551D04B5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8C3B6C8-8E15-41CB-8061-7876D6A38130}" type="pres">
      <dgm:prSet presAssocID="{83EF6B32-8217-4436-B31E-8B38551D04B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72C31-353D-4601-BA36-99F7D67819A2}" type="pres">
      <dgm:prSet presAssocID="{6F85D6AF-8FB7-49A6-A5F4-D7AC9A292455}" presName="spacing" presStyleCnt="0"/>
      <dgm:spPr/>
    </dgm:pt>
    <dgm:pt modelId="{03661C16-678D-4CC6-8811-92BBA62BA985}" type="pres">
      <dgm:prSet presAssocID="{E0BE5FC6-5AF3-4CF6-AEBA-6FC38272F6C6}" presName="composite" presStyleCnt="0"/>
      <dgm:spPr/>
    </dgm:pt>
    <dgm:pt modelId="{B284DA6E-D92B-44E5-BC34-532C12100A43}" type="pres">
      <dgm:prSet presAssocID="{E0BE5FC6-5AF3-4CF6-AEBA-6FC38272F6C6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2286728-AA40-49BF-BB93-416AF8251A8B}" type="pres">
      <dgm:prSet presAssocID="{E0BE5FC6-5AF3-4CF6-AEBA-6FC38272F6C6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B10CE-726E-424D-A894-284FCE1CE05F}" type="pres">
      <dgm:prSet presAssocID="{67EB46F3-6E59-40E4-921D-96E764405E15}" presName="spacing" presStyleCnt="0"/>
      <dgm:spPr/>
    </dgm:pt>
    <dgm:pt modelId="{49F7AD2F-2FE4-4B47-AFFF-2BD71E2AB48E}" type="pres">
      <dgm:prSet presAssocID="{1170F3FB-F66A-4C01-912C-DAABA37D0649}" presName="composite" presStyleCnt="0"/>
      <dgm:spPr/>
    </dgm:pt>
    <dgm:pt modelId="{3FE62E99-0330-4F6B-8953-B4ED1E387FDC}" type="pres">
      <dgm:prSet presAssocID="{1170F3FB-F66A-4C01-912C-DAABA37D0649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E04012B7-CCD6-457F-9AD9-8A93217F1D83}" type="pres">
      <dgm:prSet presAssocID="{1170F3FB-F66A-4C01-912C-DAABA37D064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6BFE87-4521-45A2-9C1D-4701593F4025}" type="presOf" srcId="{95E63C04-A72B-40B2-B4B2-0D405A19271E}" destId="{215579D0-FD0D-491D-AB6B-DE5A38E383BC}" srcOrd="0" destOrd="0" presId="urn:microsoft.com/office/officeart/2005/8/layout/vList3#1"/>
    <dgm:cxn modelId="{75B85276-A1CF-4950-80F8-4900F09C183B}" srcId="{95E63C04-A72B-40B2-B4B2-0D405A19271E}" destId="{1170F3FB-F66A-4C01-912C-DAABA37D0649}" srcOrd="2" destOrd="0" parTransId="{E425B22B-9AC8-4C46-842D-52A717093070}" sibTransId="{A546715B-3218-44DE-BD16-DA60F1CDBD6F}"/>
    <dgm:cxn modelId="{3CF0BE6C-95C3-4A5B-BD28-6B45B172A5A5}" type="presOf" srcId="{83EF6B32-8217-4436-B31E-8B38551D04B5}" destId="{18C3B6C8-8E15-41CB-8061-7876D6A38130}" srcOrd="0" destOrd="0" presId="urn:microsoft.com/office/officeart/2005/8/layout/vList3#1"/>
    <dgm:cxn modelId="{AA5A2ED6-26C5-4320-A033-91D216364C2E}" srcId="{95E63C04-A72B-40B2-B4B2-0D405A19271E}" destId="{83EF6B32-8217-4436-B31E-8B38551D04B5}" srcOrd="0" destOrd="0" parTransId="{C8C6D342-3CBB-46F2-90FD-912C4C7A97D4}" sibTransId="{6F85D6AF-8FB7-49A6-A5F4-D7AC9A292455}"/>
    <dgm:cxn modelId="{B5FDCEC8-7559-44EB-8586-F3B95FD752B6}" type="presOf" srcId="{1170F3FB-F66A-4C01-912C-DAABA37D0649}" destId="{E04012B7-CCD6-457F-9AD9-8A93217F1D83}" srcOrd="0" destOrd="0" presId="urn:microsoft.com/office/officeart/2005/8/layout/vList3#1"/>
    <dgm:cxn modelId="{F9B81FF2-F61A-4A24-BBAD-855BEA6AB1E6}" type="presOf" srcId="{E0BE5FC6-5AF3-4CF6-AEBA-6FC38272F6C6}" destId="{02286728-AA40-49BF-BB93-416AF8251A8B}" srcOrd="0" destOrd="0" presId="urn:microsoft.com/office/officeart/2005/8/layout/vList3#1"/>
    <dgm:cxn modelId="{44229668-8F23-4B9F-B663-C42DEC6378E2}" srcId="{95E63C04-A72B-40B2-B4B2-0D405A19271E}" destId="{E0BE5FC6-5AF3-4CF6-AEBA-6FC38272F6C6}" srcOrd="1" destOrd="0" parTransId="{E96F48C9-412D-41F6-93A5-E031CB6862AF}" sibTransId="{67EB46F3-6E59-40E4-921D-96E764405E15}"/>
    <dgm:cxn modelId="{F9017CE4-CC4F-40F0-BED6-1FE999F5F8F8}" type="presParOf" srcId="{215579D0-FD0D-491D-AB6B-DE5A38E383BC}" destId="{1E9106CD-D461-4D2B-9DBD-5E6C83B258A5}" srcOrd="0" destOrd="0" presId="urn:microsoft.com/office/officeart/2005/8/layout/vList3#1"/>
    <dgm:cxn modelId="{9BFC710C-8519-4875-B4DA-08518F248D38}" type="presParOf" srcId="{1E9106CD-D461-4D2B-9DBD-5E6C83B258A5}" destId="{9DE2C87F-37F6-466E-961F-F2A2C8DA03F4}" srcOrd="0" destOrd="0" presId="urn:microsoft.com/office/officeart/2005/8/layout/vList3#1"/>
    <dgm:cxn modelId="{A6952FC1-53F2-4FD2-B8D9-C48640BCCAAC}" type="presParOf" srcId="{1E9106CD-D461-4D2B-9DBD-5E6C83B258A5}" destId="{18C3B6C8-8E15-41CB-8061-7876D6A38130}" srcOrd="1" destOrd="0" presId="urn:microsoft.com/office/officeart/2005/8/layout/vList3#1"/>
    <dgm:cxn modelId="{93A4F591-839C-478D-953C-562CF8CE6A8F}" type="presParOf" srcId="{215579D0-FD0D-491D-AB6B-DE5A38E383BC}" destId="{5A572C31-353D-4601-BA36-99F7D67819A2}" srcOrd="1" destOrd="0" presId="urn:microsoft.com/office/officeart/2005/8/layout/vList3#1"/>
    <dgm:cxn modelId="{41FE9BE4-8F2E-4104-B57F-9CF003829D8F}" type="presParOf" srcId="{215579D0-FD0D-491D-AB6B-DE5A38E383BC}" destId="{03661C16-678D-4CC6-8811-92BBA62BA985}" srcOrd="2" destOrd="0" presId="urn:microsoft.com/office/officeart/2005/8/layout/vList3#1"/>
    <dgm:cxn modelId="{C28BD9E3-8CFA-4941-AC4C-2EE66E2342DD}" type="presParOf" srcId="{03661C16-678D-4CC6-8811-92BBA62BA985}" destId="{B284DA6E-D92B-44E5-BC34-532C12100A43}" srcOrd="0" destOrd="0" presId="urn:microsoft.com/office/officeart/2005/8/layout/vList3#1"/>
    <dgm:cxn modelId="{C0F46AD1-0021-4B05-8F3B-E3ADB9C5B0B9}" type="presParOf" srcId="{03661C16-678D-4CC6-8811-92BBA62BA985}" destId="{02286728-AA40-49BF-BB93-416AF8251A8B}" srcOrd="1" destOrd="0" presId="urn:microsoft.com/office/officeart/2005/8/layout/vList3#1"/>
    <dgm:cxn modelId="{CE737D45-ED2B-42B7-8312-10DBEEE0926A}" type="presParOf" srcId="{215579D0-FD0D-491D-AB6B-DE5A38E383BC}" destId="{9AAB10CE-726E-424D-A894-284FCE1CE05F}" srcOrd="3" destOrd="0" presId="urn:microsoft.com/office/officeart/2005/8/layout/vList3#1"/>
    <dgm:cxn modelId="{2AE7F3CD-27A6-43D9-955C-8404181F8746}" type="presParOf" srcId="{215579D0-FD0D-491D-AB6B-DE5A38E383BC}" destId="{49F7AD2F-2FE4-4B47-AFFF-2BD71E2AB48E}" srcOrd="4" destOrd="0" presId="urn:microsoft.com/office/officeart/2005/8/layout/vList3#1"/>
    <dgm:cxn modelId="{0A78C784-8BF2-4E48-8114-2D541973B074}" type="presParOf" srcId="{49F7AD2F-2FE4-4B47-AFFF-2BD71E2AB48E}" destId="{3FE62E99-0330-4F6B-8953-B4ED1E387FDC}" srcOrd="0" destOrd="0" presId="urn:microsoft.com/office/officeart/2005/8/layout/vList3#1"/>
    <dgm:cxn modelId="{6B354E44-19DC-4CA3-8F93-534D9BD2142F}" type="presParOf" srcId="{49F7AD2F-2FE4-4B47-AFFF-2BD71E2AB48E}" destId="{E04012B7-CCD6-457F-9AD9-8A93217F1D8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8CFA24-81F7-4556-B683-D612916E223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02E619-2FED-4E4D-B990-3AEEF619F8C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настойчивость</a:t>
          </a:r>
          <a:endParaRPr lang="ru-RU" dirty="0">
            <a:solidFill>
              <a:schemeClr val="bg1"/>
            </a:solidFill>
          </a:endParaRPr>
        </a:p>
      </dgm:t>
    </dgm:pt>
    <dgm:pt modelId="{7ADCA6A0-25C9-4BB0-8FB2-076A2DC4B457}" type="parTrans" cxnId="{6A86115F-1D32-4459-B73F-DCE5FFE5421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D06E1C7-7DD5-4417-AB9E-10C5E096681B}" type="sibTrans" cxnId="{6A86115F-1D32-4459-B73F-DCE5FFE5421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158DC69-571C-41EA-848E-09762529D641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трудолюбие</a:t>
          </a:r>
          <a:endParaRPr lang="ru-RU" dirty="0">
            <a:solidFill>
              <a:schemeClr val="bg1"/>
            </a:solidFill>
          </a:endParaRPr>
        </a:p>
      </dgm:t>
    </dgm:pt>
    <dgm:pt modelId="{5D290388-8D32-4200-A09A-19DA715F3635}" type="parTrans" cxnId="{5E01E2DE-EDD3-4470-B921-386DF130829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A154225-8335-4779-9BCC-B16502758398}" type="sibTrans" cxnId="{5E01E2DE-EDD3-4470-B921-386DF130829A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D4D39EF-1ED2-4BAB-905E-98914224DD9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активность</a:t>
          </a:r>
          <a:endParaRPr lang="ru-RU" dirty="0">
            <a:solidFill>
              <a:schemeClr val="bg1"/>
            </a:solidFill>
          </a:endParaRPr>
        </a:p>
      </dgm:t>
    </dgm:pt>
    <dgm:pt modelId="{68A42309-399E-4ECB-974E-FA30EE4336B6}" type="parTrans" cxnId="{EC207139-28A0-489A-8A41-F260F9C2165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81B373B-0AD6-462E-81EE-32F79C32C9D6}" type="sibTrans" cxnId="{EC207139-28A0-489A-8A41-F260F9C21658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E47B786-C084-4180-A5E3-46E0CF3BB320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Уважение к окружающим</a:t>
          </a:r>
          <a:endParaRPr lang="ru-RU" dirty="0">
            <a:solidFill>
              <a:schemeClr val="bg1"/>
            </a:solidFill>
          </a:endParaRPr>
        </a:p>
      </dgm:t>
    </dgm:pt>
    <dgm:pt modelId="{1ACBE757-5120-4297-8EC9-00A26C17EE77}" type="parTrans" cxnId="{98AD9E4B-426D-43EF-AD4D-F5DE04CEA43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3050DF0-6E12-47DB-8720-3546A4376B06}" type="sibTrans" cxnId="{98AD9E4B-426D-43EF-AD4D-F5DE04CEA43E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952390D-DAC4-43C6-BFE1-C3086E7D434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Умение высказывать собственное мнение</a:t>
          </a:r>
          <a:endParaRPr lang="ru-RU" dirty="0">
            <a:solidFill>
              <a:schemeClr val="bg1"/>
            </a:solidFill>
          </a:endParaRPr>
        </a:p>
      </dgm:t>
    </dgm:pt>
    <dgm:pt modelId="{97E7E830-2F01-4CBF-9117-8991FDAD4CBF}" type="parTrans" cxnId="{F55812DC-221D-415C-9189-994C90626A6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6C7D1E4-D0AB-4FD4-970B-99DEB9BA6C24}" type="sibTrans" cxnId="{F55812DC-221D-415C-9189-994C90626A62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782DCC53-3771-408F-B6B9-9E5608F2E27D}" type="pres">
      <dgm:prSet presAssocID="{AB8CFA24-81F7-4556-B683-D612916E22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FA2E3C-8CCD-4AD6-AEA6-5B24F48F6C5E}" type="pres">
      <dgm:prSet presAssocID="{7B02E619-2FED-4E4D-B990-3AEEF619F8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9BB50-C799-4CE2-A850-C51DED8E84BD}" type="pres">
      <dgm:prSet presAssocID="{0D06E1C7-7DD5-4417-AB9E-10C5E096681B}" presName="sibTrans" presStyleCnt="0"/>
      <dgm:spPr/>
    </dgm:pt>
    <dgm:pt modelId="{187993DB-21A5-4084-AAD6-4303B0AAD02D}" type="pres">
      <dgm:prSet presAssocID="{0158DC69-571C-41EA-848E-09762529D6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52721-0E6D-49F6-826F-AC5D237A421B}" type="pres">
      <dgm:prSet presAssocID="{1A154225-8335-4779-9BCC-B16502758398}" presName="sibTrans" presStyleCnt="0"/>
      <dgm:spPr/>
    </dgm:pt>
    <dgm:pt modelId="{87A00A87-6222-4948-B268-2652F8BEA84B}" type="pres">
      <dgm:prSet presAssocID="{4D4D39EF-1ED2-4BAB-905E-98914224DD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E90B0-9FC9-482C-AA8C-79C40C8B4CE9}" type="pres">
      <dgm:prSet presAssocID="{981B373B-0AD6-462E-81EE-32F79C32C9D6}" presName="sibTrans" presStyleCnt="0"/>
      <dgm:spPr/>
    </dgm:pt>
    <dgm:pt modelId="{1EC0E944-A325-4956-9142-165A1C75D339}" type="pres">
      <dgm:prSet presAssocID="{1E47B786-C084-4180-A5E3-46E0CF3BB3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73094-E773-4D49-AAB6-D09178C67E38}" type="pres">
      <dgm:prSet presAssocID="{23050DF0-6E12-47DB-8720-3546A4376B06}" presName="sibTrans" presStyleCnt="0"/>
      <dgm:spPr/>
    </dgm:pt>
    <dgm:pt modelId="{26124319-50D4-4054-931F-4E9FA6C2C41F}" type="pres">
      <dgm:prSet presAssocID="{E952390D-DAC4-43C6-BFE1-C3086E7D434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0B13DD-BB9C-431C-A380-A32B8919BADC}" type="presOf" srcId="{0158DC69-571C-41EA-848E-09762529D641}" destId="{187993DB-21A5-4084-AAD6-4303B0AAD02D}" srcOrd="0" destOrd="0" presId="urn:microsoft.com/office/officeart/2005/8/layout/default#1"/>
    <dgm:cxn modelId="{2F8A1736-CE1C-4BF8-AB8F-E7A6FA9A7761}" type="presOf" srcId="{E952390D-DAC4-43C6-BFE1-C3086E7D4342}" destId="{26124319-50D4-4054-931F-4E9FA6C2C41F}" srcOrd="0" destOrd="0" presId="urn:microsoft.com/office/officeart/2005/8/layout/default#1"/>
    <dgm:cxn modelId="{03775063-8DCF-43A9-BF55-219C58D83D4A}" type="presOf" srcId="{4D4D39EF-1ED2-4BAB-905E-98914224DD94}" destId="{87A00A87-6222-4948-B268-2652F8BEA84B}" srcOrd="0" destOrd="0" presId="urn:microsoft.com/office/officeart/2005/8/layout/default#1"/>
    <dgm:cxn modelId="{98AD9E4B-426D-43EF-AD4D-F5DE04CEA43E}" srcId="{AB8CFA24-81F7-4556-B683-D612916E2236}" destId="{1E47B786-C084-4180-A5E3-46E0CF3BB320}" srcOrd="3" destOrd="0" parTransId="{1ACBE757-5120-4297-8EC9-00A26C17EE77}" sibTransId="{23050DF0-6E12-47DB-8720-3546A4376B06}"/>
    <dgm:cxn modelId="{F55812DC-221D-415C-9189-994C90626A62}" srcId="{AB8CFA24-81F7-4556-B683-D612916E2236}" destId="{E952390D-DAC4-43C6-BFE1-C3086E7D4342}" srcOrd="4" destOrd="0" parTransId="{97E7E830-2F01-4CBF-9117-8991FDAD4CBF}" sibTransId="{96C7D1E4-D0AB-4FD4-970B-99DEB9BA6C24}"/>
    <dgm:cxn modelId="{5E01E2DE-EDD3-4470-B921-386DF130829A}" srcId="{AB8CFA24-81F7-4556-B683-D612916E2236}" destId="{0158DC69-571C-41EA-848E-09762529D641}" srcOrd="1" destOrd="0" parTransId="{5D290388-8D32-4200-A09A-19DA715F3635}" sibTransId="{1A154225-8335-4779-9BCC-B16502758398}"/>
    <dgm:cxn modelId="{8BF57DE4-B6E2-46FB-8974-19CBC51B4B64}" type="presOf" srcId="{AB8CFA24-81F7-4556-B683-D612916E2236}" destId="{782DCC53-3771-408F-B6B9-9E5608F2E27D}" srcOrd="0" destOrd="0" presId="urn:microsoft.com/office/officeart/2005/8/layout/default#1"/>
    <dgm:cxn modelId="{C96676B6-D6FE-4A07-96B1-33F9A972C94C}" type="presOf" srcId="{7B02E619-2FED-4E4D-B990-3AEEF619F8CD}" destId="{6EFA2E3C-8CCD-4AD6-AEA6-5B24F48F6C5E}" srcOrd="0" destOrd="0" presId="urn:microsoft.com/office/officeart/2005/8/layout/default#1"/>
    <dgm:cxn modelId="{EC207139-28A0-489A-8A41-F260F9C21658}" srcId="{AB8CFA24-81F7-4556-B683-D612916E2236}" destId="{4D4D39EF-1ED2-4BAB-905E-98914224DD94}" srcOrd="2" destOrd="0" parTransId="{68A42309-399E-4ECB-974E-FA30EE4336B6}" sibTransId="{981B373B-0AD6-462E-81EE-32F79C32C9D6}"/>
    <dgm:cxn modelId="{6CAB87B7-C67C-4C6C-A982-07FA4A2B1244}" type="presOf" srcId="{1E47B786-C084-4180-A5E3-46E0CF3BB320}" destId="{1EC0E944-A325-4956-9142-165A1C75D339}" srcOrd="0" destOrd="0" presId="urn:microsoft.com/office/officeart/2005/8/layout/default#1"/>
    <dgm:cxn modelId="{6A86115F-1D32-4459-B73F-DCE5FFE54212}" srcId="{AB8CFA24-81F7-4556-B683-D612916E2236}" destId="{7B02E619-2FED-4E4D-B990-3AEEF619F8CD}" srcOrd="0" destOrd="0" parTransId="{7ADCA6A0-25C9-4BB0-8FB2-076A2DC4B457}" sibTransId="{0D06E1C7-7DD5-4417-AB9E-10C5E096681B}"/>
    <dgm:cxn modelId="{4009DE7C-7D52-44B7-8D6B-248187DFB622}" type="presParOf" srcId="{782DCC53-3771-408F-B6B9-9E5608F2E27D}" destId="{6EFA2E3C-8CCD-4AD6-AEA6-5B24F48F6C5E}" srcOrd="0" destOrd="0" presId="urn:microsoft.com/office/officeart/2005/8/layout/default#1"/>
    <dgm:cxn modelId="{1D640FF5-AB7E-4B8A-9A77-8A131935F689}" type="presParOf" srcId="{782DCC53-3771-408F-B6B9-9E5608F2E27D}" destId="{EF39BB50-C799-4CE2-A850-C51DED8E84BD}" srcOrd="1" destOrd="0" presId="urn:microsoft.com/office/officeart/2005/8/layout/default#1"/>
    <dgm:cxn modelId="{CAB8635E-4328-42E7-9F61-D4B634CE644D}" type="presParOf" srcId="{782DCC53-3771-408F-B6B9-9E5608F2E27D}" destId="{187993DB-21A5-4084-AAD6-4303B0AAD02D}" srcOrd="2" destOrd="0" presId="urn:microsoft.com/office/officeart/2005/8/layout/default#1"/>
    <dgm:cxn modelId="{F97E72E9-192C-44C6-B4FF-5F118461F13E}" type="presParOf" srcId="{782DCC53-3771-408F-B6B9-9E5608F2E27D}" destId="{4DD52721-0E6D-49F6-826F-AC5D237A421B}" srcOrd="3" destOrd="0" presId="urn:microsoft.com/office/officeart/2005/8/layout/default#1"/>
    <dgm:cxn modelId="{63875AB9-D8E2-46A8-87FB-B05B995EF021}" type="presParOf" srcId="{782DCC53-3771-408F-B6B9-9E5608F2E27D}" destId="{87A00A87-6222-4948-B268-2652F8BEA84B}" srcOrd="4" destOrd="0" presId="urn:microsoft.com/office/officeart/2005/8/layout/default#1"/>
    <dgm:cxn modelId="{ECAE3731-7F6B-4762-9CBD-85842C4B6C14}" type="presParOf" srcId="{782DCC53-3771-408F-B6B9-9E5608F2E27D}" destId="{89CE90B0-9FC9-482C-AA8C-79C40C8B4CE9}" srcOrd="5" destOrd="0" presId="urn:microsoft.com/office/officeart/2005/8/layout/default#1"/>
    <dgm:cxn modelId="{DE3DB766-F4F3-47DB-B36D-E4F40A2B0439}" type="presParOf" srcId="{782DCC53-3771-408F-B6B9-9E5608F2E27D}" destId="{1EC0E944-A325-4956-9142-165A1C75D339}" srcOrd="6" destOrd="0" presId="urn:microsoft.com/office/officeart/2005/8/layout/default#1"/>
    <dgm:cxn modelId="{A381C2BA-013C-4719-9A52-5493D3918CE3}" type="presParOf" srcId="{782DCC53-3771-408F-B6B9-9E5608F2E27D}" destId="{D9973094-E773-4D49-AAB6-D09178C67E38}" srcOrd="7" destOrd="0" presId="urn:microsoft.com/office/officeart/2005/8/layout/default#1"/>
    <dgm:cxn modelId="{F73BF726-B8DB-47FF-B0A4-925B44589F19}" type="presParOf" srcId="{782DCC53-3771-408F-B6B9-9E5608F2E27D}" destId="{26124319-50D4-4054-931F-4E9FA6C2C41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967D7-5DCB-44A5-A8B8-50D72E2F0B28}">
      <dsp:nvSpPr>
        <dsp:cNvPr id="0" name=""/>
        <dsp:cNvSpPr/>
      </dsp:nvSpPr>
      <dsp:spPr>
        <a:xfrm>
          <a:off x="0" y="962322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311A0-2594-4E43-93A9-E0BE205E27BE}">
      <dsp:nvSpPr>
        <dsp:cNvPr id="0" name=""/>
        <dsp:cNvSpPr/>
      </dsp:nvSpPr>
      <dsp:spPr>
        <a:xfrm>
          <a:off x="411480" y="681882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Содержание образования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438860" y="709262"/>
        <a:ext cx="5705960" cy="506120"/>
      </dsp:txXfrm>
    </dsp:sp>
    <dsp:sp modelId="{1E4918F5-108B-45DB-B6EA-E922A3A4E49C}">
      <dsp:nvSpPr>
        <dsp:cNvPr id="0" name=""/>
        <dsp:cNvSpPr/>
      </dsp:nvSpPr>
      <dsp:spPr>
        <a:xfrm>
          <a:off x="0" y="1824162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604ED9-66D5-48F3-9857-C355C6921B33}">
      <dsp:nvSpPr>
        <dsp:cNvPr id="0" name=""/>
        <dsp:cNvSpPr/>
      </dsp:nvSpPr>
      <dsp:spPr>
        <a:xfrm>
          <a:off x="411480" y="1543722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Методы и формы обучения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438860" y="1571102"/>
        <a:ext cx="5705960" cy="506120"/>
      </dsp:txXfrm>
    </dsp:sp>
    <dsp:sp modelId="{FCB30487-5A0A-4F1E-97AC-3F46D14D355F}">
      <dsp:nvSpPr>
        <dsp:cNvPr id="0" name=""/>
        <dsp:cNvSpPr/>
      </dsp:nvSpPr>
      <dsp:spPr>
        <a:xfrm>
          <a:off x="0" y="2686002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48FE6-1BF9-40DB-879B-568FF4CAEEAE}">
      <dsp:nvSpPr>
        <dsp:cNvPr id="0" name=""/>
        <dsp:cNvSpPr/>
      </dsp:nvSpPr>
      <dsp:spPr>
        <a:xfrm>
          <a:off x="411480" y="2405562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Использование случайно возникших и  специально созданных воспитывающих ситуаций 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438860" y="2432942"/>
        <a:ext cx="5705960" cy="506120"/>
      </dsp:txXfrm>
    </dsp:sp>
    <dsp:sp modelId="{A4625689-903B-4E6D-8249-40DCACA4F707}">
      <dsp:nvSpPr>
        <dsp:cNvPr id="0" name=""/>
        <dsp:cNvSpPr/>
      </dsp:nvSpPr>
      <dsp:spPr>
        <a:xfrm>
          <a:off x="0" y="3547842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7F0A3-E371-4094-87D1-C7E70A624301}">
      <dsp:nvSpPr>
        <dsp:cNvPr id="0" name=""/>
        <dsp:cNvSpPr/>
      </dsp:nvSpPr>
      <dsp:spPr>
        <a:xfrm>
          <a:off x="411480" y="3267402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Личность педагога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438860" y="3294782"/>
        <a:ext cx="570596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3ED84-6FD5-4ED7-BAB3-93DEBF65A393}">
      <dsp:nvSpPr>
        <dsp:cNvPr id="0" name=""/>
        <dsp:cNvSpPr/>
      </dsp:nvSpPr>
      <dsp:spPr>
        <a:xfrm>
          <a:off x="0" y="449502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1946A-1326-43A9-A413-42672347AF23}">
      <dsp:nvSpPr>
        <dsp:cNvPr id="0" name=""/>
        <dsp:cNvSpPr/>
      </dsp:nvSpPr>
      <dsp:spPr>
        <a:xfrm>
          <a:off x="411480" y="65742"/>
          <a:ext cx="576072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</a:rPr>
            <a:t>нравственный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448947" y="103209"/>
        <a:ext cx="5685786" cy="692586"/>
      </dsp:txXfrm>
    </dsp:sp>
    <dsp:sp modelId="{7E60B63B-2134-4ABE-9CAD-DA27436CF375}">
      <dsp:nvSpPr>
        <dsp:cNvPr id="0" name=""/>
        <dsp:cNvSpPr/>
      </dsp:nvSpPr>
      <dsp:spPr>
        <a:xfrm>
          <a:off x="0" y="1628862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0E5A9-6A04-421B-A9CC-BA98DADE088D}">
      <dsp:nvSpPr>
        <dsp:cNvPr id="0" name=""/>
        <dsp:cNvSpPr/>
      </dsp:nvSpPr>
      <dsp:spPr>
        <a:xfrm>
          <a:off x="411480" y="1245102"/>
          <a:ext cx="576072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</a:rPr>
            <a:t>патриотический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448947" y="1282569"/>
        <a:ext cx="5685786" cy="692586"/>
      </dsp:txXfrm>
    </dsp:sp>
    <dsp:sp modelId="{097899F0-38FF-466B-B590-D27A68D5FD53}">
      <dsp:nvSpPr>
        <dsp:cNvPr id="0" name=""/>
        <dsp:cNvSpPr/>
      </dsp:nvSpPr>
      <dsp:spPr>
        <a:xfrm>
          <a:off x="0" y="2808222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D7C3A-E159-436C-89AB-425A195E6EFF}">
      <dsp:nvSpPr>
        <dsp:cNvPr id="0" name=""/>
        <dsp:cNvSpPr/>
      </dsp:nvSpPr>
      <dsp:spPr>
        <a:xfrm>
          <a:off x="411480" y="2424462"/>
          <a:ext cx="576072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</a:rPr>
            <a:t>эстетический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448947" y="2461929"/>
        <a:ext cx="5685786" cy="692586"/>
      </dsp:txXfrm>
    </dsp:sp>
    <dsp:sp modelId="{D16C30D6-1D75-4E37-80F4-40816B268C6B}">
      <dsp:nvSpPr>
        <dsp:cNvPr id="0" name=""/>
        <dsp:cNvSpPr/>
      </dsp:nvSpPr>
      <dsp:spPr>
        <a:xfrm>
          <a:off x="0" y="3987582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EE9AA-B3BE-4A95-B348-BCA2F00F70E3}">
      <dsp:nvSpPr>
        <dsp:cNvPr id="0" name=""/>
        <dsp:cNvSpPr/>
      </dsp:nvSpPr>
      <dsp:spPr>
        <a:xfrm>
          <a:off x="411480" y="3603822"/>
          <a:ext cx="5760720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bg1"/>
              </a:solidFill>
            </a:rPr>
            <a:t>личностный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448947" y="3641289"/>
        <a:ext cx="568578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64834-F701-4AAB-856E-FC415485FDE3}">
      <dsp:nvSpPr>
        <dsp:cNvPr id="0" name=""/>
        <dsp:cNvSpPr/>
      </dsp:nvSpPr>
      <dsp:spPr>
        <a:xfrm>
          <a:off x="0" y="0"/>
          <a:ext cx="6583680" cy="1035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Выявление имеющихся знаний по теме урока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30340" y="30340"/>
        <a:ext cx="5378357" cy="975195"/>
      </dsp:txXfrm>
    </dsp:sp>
    <dsp:sp modelId="{16F9D977-A581-4DD0-9B80-63D522343A29}">
      <dsp:nvSpPr>
        <dsp:cNvPr id="0" name=""/>
        <dsp:cNvSpPr/>
      </dsp:nvSpPr>
      <dsp:spPr>
        <a:xfrm>
          <a:off x="551383" y="1224216"/>
          <a:ext cx="6583680" cy="1035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Чтение или </a:t>
          </a:r>
          <a:r>
            <a:rPr lang="ru-RU" sz="1700" kern="1200" dirty="0" err="1" smtClean="0"/>
            <a:t>аудирование</a:t>
          </a:r>
          <a:endParaRPr lang="ru-RU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/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581723" y="1254556"/>
        <a:ext cx="5298297" cy="975195"/>
      </dsp:txXfrm>
    </dsp:sp>
    <dsp:sp modelId="{936BF95D-3F5D-4026-B1DC-2489054C3D92}">
      <dsp:nvSpPr>
        <dsp:cNvPr id="0" name=""/>
        <dsp:cNvSpPr/>
      </dsp:nvSpPr>
      <dsp:spPr>
        <a:xfrm>
          <a:off x="1094536" y="2448433"/>
          <a:ext cx="6583680" cy="1035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Обсуждение и анализ прочитанного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1124876" y="2478773"/>
        <a:ext cx="5306527" cy="975195"/>
      </dsp:txXfrm>
    </dsp:sp>
    <dsp:sp modelId="{F198129A-582C-4AF8-B729-0FFD5D4C79B3}">
      <dsp:nvSpPr>
        <dsp:cNvPr id="0" name=""/>
        <dsp:cNvSpPr/>
      </dsp:nvSpPr>
      <dsp:spPr>
        <a:xfrm>
          <a:off x="1645920" y="3614754"/>
          <a:ext cx="6583680" cy="1035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Формирование уважительного отношения к культуре, традициям и истории других стран</a:t>
          </a:r>
          <a:endParaRPr lang="ru-RU" sz="1700" kern="1200" dirty="0"/>
        </a:p>
      </dsp:txBody>
      <dsp:txXfrm>
        <a:off x="1676260" y="3645094"/>
        <a:ext cx="5298297" cy="975195"/>
      </dsp:txXfrm>
    </dsp:sp>
    <dsp:sp modelId="{1F55CE99-C388-4AE0-B7AC-ACD6056DBD04}">
      <dsp:nvSpPr>
        <dsp:cNvPr id="0" name=""/>
        <dsp:cNvSpPr/>
      </dsp:nvSpPr>
      <dsp:spPr>
        <a:xfrm>
          <a:off x="5910360" y="793386"/>
          <a:ext cx="673319" cy="6733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061857" y="793386"/>
        <a:ext cx="370325" cy="506673"/>
      </dsp:txXfrm>
    </dsp:sp>
    <dsp:sp modelId="{0652DAB6-3EC8-4396-B6FB-FF386E2A2924}">
      <dsp:nvSpPr>
        <dsp:cNvPr id="0" name=""/>
        <dsp:cNvSpPr/>
      </dsp:nvSpPr>
      <dsp:spPr>
        <a:xfrm>
          <a:off x="6461744" y="2017602"/>
          <a:ext cx="673319" cy="6733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613241" y="2017602"/>
        <a:ext cx="370325" cy="506673"/>
      </dsp:txXfrm>
    </dsp:sp>
    <dsp:sp modelId="{786C0B11-2428-4C41-A377-27187214E822}">
      <dsp:nvSpPr>
        <dsp:cNvPr id="0" name=""/>
        <dsp:cNvSpPr/>
      </dsp:nvSpPr>
      <dsp:spPr>
        <a:xfrm>
          <a:off x="7004897" y="3241819"/>
          <a:ext cx="673319" cy="6733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156394" y="3241819"/>
        <a:ext cx="370325" cy="5066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6E8E1-227F-479A-BAF0-D1F397DC2CC5}">
      <dsp:nvSpPr>
        <dsp:cNvPr id="0" name=""/>
        <dsp:cNvSpPr/>
      </dsp:nvSpPr>
      <dsp:spPr>
        <a:xfrm>
          <a:off x="0" y="938022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A5039-77FE-4412-B972-FD58FE3E4637}">
      <dsp:nvSpPr>
        <dsp:cNvPr id="0" name=""/>
        <dsp:cNvSpPr/>
      </dsp:nvSpPr>
      <dsp:spPr>
        <a:xfrm>
          <a:off x="411480" y="524742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любви к своей Родине</a:t>
          </a:r>
          <a:endParaRPr lang="ru-RU" sz="2800" kern="1200" dirty="0"/>
        </a:p>
      </dsp:txBody>
      <dsp:txXfrm>
        <a:off x="451829" y="565091"/>
        <a:ext cx="5680022" cy="745862"/>
      </dsp:txXfrm>
    </dsp:sp>
    <dsp:sp modelId="{44086A5C-A776-4A8A-B565-799BE3FC531C}">
      <dsp:nvSpPr>
        <dsp:cNvPr id="0" name=""/>
        <dsp:cNvSpPr/>
      </dsp:nvSpPr>
      <dsp:spPr>
        <a:xfrm>
          <a:off x="0" y="2208102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51F94-65A9-4710-AA49-6C7375CCA463}">
      <dsp:nvSpPr>
        <dsp:cNvPr id="0" name=""/>
        <dsp:cNvSpPr/>
      </dsp:nvSpPr>
      <dsp:spPr>
        <a:xfrm>
          <a:off x="411480" y="1794822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Уважение к истории Росси</a:t>
          </a:r>
          <a:endParaRPr lang="ru-RU" sz="2800" kern="1200" dirty="0"/>
        </a:p>
      </dsp:txBody>
      <dsp:txXfrm>
        <a:off x="451829" y="1835171"/>
        <a:ext cx="5680022" cy="745862"/>
      </dsp:txXfrm>
    </dsp:sp>
    <dsp:sp modelId="{02692D0E-A273-42D0-954C-739221509ED0}">
      <dsp:nvSpPr>
        <dsp:cNvPr id="0" name=""/>
        <dsp:cNvSpPr/>
      </dsp:nvSpPr>
      <dsp:spPr>
        <a:xfrm>
          <a:off x="0" y="3478182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DA6C6-90E2-41F3-97D5-8F4D8F3F5BA6}">
      <dsp:nvSpPr>
        <dsp:cNvPr id="0" name=""/>
        <dsp:cNvSpPr/>
      </dsp:nvSpPr>
      <dsp:spPr>
        <a:xfrm>
          <a:off x="411480" y="3064902"/>
          <a:ext cx="576072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Развитие чувства сопричастности к традициям и истории училища</a:t>
          </a:r>
          <a:endParaRPr lang="ru-RU" sz="2800" kern="1200" dirty="0"/>
        </a:p>
      </dsp:txBody>
      <dsp:txXfrm>
        <a:off x="451829" y="3105251"/>
        <a:ext cx="5680022" cy="745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3B6C8-8E15-41CB-8061-7876D6A38130}">
      <dsp:nvSpPr>
        <dsp:cNvPr id="0" name=""/>
        <dsp:cNvSpPr/>
      </dsp:nvSpPr>
      <dsp:spPr>
        <a:xfrm rot="10800000">
          <a:off x="1705572" y="990"/>
          <a:ext cx="5472684" cy="13084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9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Обсуждение</a:t>
          </a:r>
          <a:r>
            <a:rPr lang="ru-RU" sz="2700" kern="1200" dirty="0" smtClean="0">
              <a:solidFill>
                <a:schemeClr val="bg1"/>
              </a:solidFill>
            </a:rPr>
            <a:t> культурной жизни нашей страны</a:t>
          </a:r>
          <a:endParaRPr lang="ru-RU" sz="2700" kern="1200" dirty="0">
            <a:solidFill>
              <a:schemeClr val="bg1"/>
            </a:solidFill>
          </a:endParaRPr>
        </a:p>
      </dsp:txBody>
      <dsp:txXfrm rot="10800000">
        <a:off x="2032686" y="990"/>
        <a:ext cx="5145570" cy="1308458"/>
      </dsp:txXfrm>
    </dsp:sp>
    <dsp:sp modelId="{9DE2C87F-37F6-466E-961F-F2A2C8DA03F4}">
      <dsp:nvSpPr>
        <dsp:cNvPr id="0" name=""/>
        <dsp:cNvSpPr/>
      </dsp:nvSpPr>
      <dsp:spPr>
        <a:xfrm>
          <a:off x="1051343" y="990"/>
          <a:ext cx="1308458" cy="13084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86728-AA40-49BF-BB93-416AF8251A8B}">
      <dsp:nvSpPr>
        <dsp:cNvPr id="0" name=""/>
        <dsp:cNvSpPr/>
      </dsp:nvSpPr>
      <dsp:spPr>
        <a:xfrm rot="10800000">
          <a:off x="1705572" y="1700033"/>
          <a:ext cx="5472684" cy="13084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994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Обсуждение различных музыкальных стилей и жанров</a:t>
          </a:r>
          <a:endParaRPr lang="ru-RU" sz="2700" kern="1200" dirty="0">
            <a:solidFill>
              <a:schemeClr val="bg1"/>
            </a:solidFill>
          </a:endParaRPr>
        </a:p>
      </dsp:txBody>
      <dsp:txXfrm rot="10800000">
        <a:off x="2032686" y="1700033"/>
        <a:ext cx="5145570" cy="1308458"/>
      </dsp:txXfrm>
    </dsp:sp>
    <dsp:sp modelId="{B284DA6E-D92B-44E5-BC34-532C12100A43}">
      <dsp:nvSpPr>
        <dsp:cNvPr id="0" name=""/>
        <dsp:cNvSpPr/>
      </dsp:nvSpPr>
      <dsp:spPr>
        <a:xfrm>
          <a:off x="1051343" y="1700033"/>
          <a:ext cx="1308458" cy="130845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4012B7-CCD6-457F-9AD9-8A93217F1D83}">
      <dsp:nvSpPr>
        <dsp:cNvPr id="0" name=""/>
        <dsp:cNvSpPr/>
      </dsp:nvSpPr>
      <dsp:spPr>
        <a:xfrm rot="10800000">
          <a:off x="1705572" y="3399076"/>
          <a:ext cx="5472684" cy="130845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994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Знакомство с поэзией страны изучаемого языка</a:t>
          </a:r>
          <a:endParaRPr lang="ru-RU" sz="2700" kern="1200" dirty="0">
            <a:solidFill>
              <a:schemeClr val="bg1"/>
            </a:solidFill>
          </a:endParaRPr>
        </a:p>
      </dsp:txBody>
      <dsp:txXfrm rot="10800000">
        <a:off x="2032686" y="3399076"/>
        <a:ext cx="5145570" cy="1308458"/>
      </dsp:txXfrm>
    </dsp:sp>
    <dsp:sp modelId="{3FE62E99-0330-4F6B-8953-B4ED1E387FDC}">
      <dsp:nvSpPr>
        <dsp:cNvPr id="0" name=""/>
        <dsp:cNvSpPr/>
      </dsp:nvSpPr>
      <dsp:spPr>
        <a:xfrm>
          <a:off x="1051343" y="3399076"/>
          <a:ext cx="1308458" cy="130845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A2E3C-8CCD-4AD6-AEA6-5B24F48F6C5E}">
      <dsp:nvSpPr>
        <dsp:cNvPr id="0" name=""/>
        <dsp:cNvSpPr/>
      </dsp:nvSpPr>
      <dsp:spPr>
        <a:xfrm>
          <a:off x="0" y="68262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настойчивость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0" y="682624"/>
        <a:ext cx="2571749" cy="1543050"/>
      </dsp:txXfrm>
    </dsp:sp>
    <dsp:sp modelId="{187993DB-21A5-4084-AAD6-4303B0AAD02D}">
      <dsp:nvSpPr>
        <dsp:cNvPr id="0" name=""/>
        <dsp:cNvSpPr/>
      </dsp:nvSpPr>
      <dsp:spPr>
        <a:xfrm>
          <a:off x="2828925" y="68262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трудолюбие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2828925" y="682624"/>
        <a:ext cx="2571749" cy="1543050"/>
      </dsp:txXfrm>
    </dsp:sp>
    <dsp:sp modelId="{87A00A87-6222-4948-B268-2652F8BEA84B}">
      <dsp:nvSpPr>
        <dsp:cNvPr id="0" name=""/>
        <dsp:cNvSpPr/>
      </dsp:nvSpPr>
      <dsp:spPr>
        <a:xfrm>
          <a:off x="5657849" y="68262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активность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5657849" y="682624"/>
        <a:ext cx="2571749" cy="1543050"/>
      </dsp:txXfrm>
    </dsp:sp>
    <dsp:sp modelId="{1EC0E944-A325-4956-9142-165A1C75D339}">
      <dsp:nvSpPr>
        <dsp:cNvPr id="0" name=""/>
        <dsp:cNvSpPr/>
      </dsp:nvSpPr>
      <dsp:spPr>
        <a:xfrm>
          <a:off x="1414462" y="248285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Уважение к окружающим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1414462" y="2482850"/>
        <a:ext cx="2571749" cy="1543050"/>
      </dsp:txXfrm>
    </dsp:sp>
    <dsp:sp modelId="{26124319-50D4-4054-931F-4E9FA6C2C41F}">
      <dsp:nvSpPr>
        <dsp:cNvPr id="0" name=""/>
        <dsp:cNvSpPr/>
      </dsp:nvSpPr>
      <dsp:spPr>
        <a:xfrm>
          <a:off x="4243387" y="248285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Умение высказывать собственное мнение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4243387" y="2482850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3C31CE-DFFA-418D-8200-ECFAD03459C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98A495-A055-46A3-AA65-6C90B54D8B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1462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Воспитание в процессе обучения иностранному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</p:txBody>
      </p:sp>
      <p:pic>
        <p:nvPicPr>
          <p:cNvPr id="6" name="Содержимое 5" descr="92b691762166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668462"/>
            <a:ext cx="6096000" cy="4572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split orient="vert"/>
      </p:transition>
    </mc:Choice>
    <mc:Fallback>
      <p:transition spd="slow" advClick="0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endParaRPr lang="ru-RU" dirty="0"/>
          </a:p>
        </p:txBody>
      </p:sp>
      <p:pic>
        <p:nvPicPr>
          <p:cNvPr id="4" name="Содержимое 3" descr="med-vs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071678"/>
            <a:ext cx="4992000" cy="3744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split orient="vert"/>
      </p:transition>
    </mc:Choice>
    <mc:Fallback>
      <p:transition spd="slow" advClick="0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zateevo.ru/userfiles/image/Kadeti/MsMVU/msmvu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4430024" cy="5143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Московское  военно-музыкальное училище</a:t>
            </a:r>
            <a:endParaRPr lang="ru-RU" dirty="0"/>
          </a:p>
        </p:txBody>
      </p:sp>
      <p:pic>
        <p:nvPicPr>
          <p:cNvPr id="4" name="Содержимое 3" descr="msmvu09[1]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14744" y="2786058"/>
            <a:ext cx="5262599" cy="371477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Эстетическое воспитание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Театр, музыка, кино</a:t>
            </a:r>
            <a:endParaRPr lang="ru-RU" dirty="0"/>
          </a:p>
        </p:txBody>
      </p:sp>
      <p:pic>
        <p:nvPicPr>
          <p:cNvPr id="4" name="Содержимое 3" descr="Beatles[2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500174"/>
            <a:ext cx="3852000" cy="5052179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Шекспир</a:t>
            </a:r>
            <a:endParaRPr lang="ru-RU" dirty="0"/>
          </a:p>
        </p:txBody>
      </p:sp>
      <p:pic>
        <p:nvPicPr>
          <p:cNvPr id="6" name="Содержимое 5" descr="101528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1250" y="1600200"/>
            <a:ext cx="3961499" cy="470852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Воспитание личностных качеств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Факторы, посредством которых осуществляется воспитание в процессе обучения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2149475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Аспекты воспитательной цели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Великобритания – страна изучаемого языка</a:t>
            </a:r>
            <a:endParaRPr lang="ru-RU" dirty="0"/>
          </a:p>
        </p:txBody>
      </p:sp>
      <p:pic>
        <p:nvPicPr>
          <p:cNvPr id="8" name="Содержимое 7" descr="www_textsite_1_1188548111.05_0[1]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0860" y="2205672"/>
            <a:ext cx="3002280" cy="349758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split orient="vert"/>
      </p:transition>
    </mc:Choice>
    <mc:Fallback>
      <p:transition spd="slow" advClick="0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Лондон – столица Великобритании</a:t>
            </a:r>
            <a:endParaRPr lang="ru-RU" dirty="0"/>
          </a:p>
        </p:txBody>
      </p:sp>
      <p:pic>
        <p:nvPicPr>
          <p:cNvPr id="4" name="Содержимое 3" descr="london_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1839912"/>
            <a:ext cx="6350000" cy="4229100"/>
          </a:xfrm>
        </p:spPr>
      </p:pic>
    </p:spTree>
  </p:cSld>
  <p:clrMapOvr>
    <a:masterClrMapping/>
  </p:clrMapOvr>
  <p:transition spd="slow" advTm="2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Культура и традиции страны изучаемого</a:t>
            </a:r>
            <a:endParaRPr lang="ru-RU" dirty="0"/>
          </a:p>
        </p:txBody>
      </p:sp>
      <p:pic>
        <p:nvPicPr>
          <p:cNvPr id="8" name="Содержимое 7" descr="1-3R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285992"/>
            <a:ext cx="6145134" cy="2916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</p:transition>
    </mc:Choice>
    <mc:Fallback>
      <p:transition spd="slow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Нравственное воспитание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Патриотическое воспитание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Российская Федерация</a:t>
            </a:r>
            <a:endParaRPr lang="ru-RU" dirty="0"/>
          </a:p>
        </p:txBody>
      </p:sp>
      <p:pic>
        <p:nvPicPr>
          <p:cNvPr id="4" name="Содержимое 3" descr="moskva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922462"/>
            <a:ext cx="6096000" cy="4064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</p:transition>
    </mc:Choice>
    <mc:Fallback>
      <p:transition spd="slow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</TotalTime>
  <Words>134</Words>
  <Application>Microsoft Office PowerPoint</Application>
  <PresentationFormat>Экран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Воспитание в процессе обучения иностранному языку</vt:lpstr>
      <vt:lpstr>  Факторы, посредством которых осуществляется воспитание в процессе обучения  </vt:lpstr>
      <vt:lpstr>Аспекты воспитательной цели</vt:lpstr>
      <vt:lpstr>Великобритания – страна изучаемого языка</vt:lpstr>
      <vt:lpstr>Лондон – столица Великобритании</vt:lpstr>
      <vt:lpstr>Культура и традиции страны изучаемого</vt:lpstr>
      <vt:lpstr>Нравственное воспитание</vt:lpstr>
      <vt:lpstr>Патриотическое воспитание</vt:lpstr>
      <vt:lpstr>Российская Федерация</vt:lpstr>
      <vt:lpstr>Москва</vt:lpstr>
      <vt:lpstr>Санкт-Петербург</vt:lpstr>
      <vt:lpstr>Московское  военно-музыкальное училище</vt:lpstr>
      <vt:lpstr>Эстетическое воспитание</vt:lpstr>
      <vt:lpstr>Театр, музыка, кино</vt:lpstr>
      <vt:lpstr>Шекспир</vt:lpstr>
      <vt:lpstr>Воспитание личностных качеств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в процессе обучения иностранному языку</dc:title>
  <dc:creator>Admin</dc:creator>
  <cp:lastModifiedBy>бук</cp:lastModifiedBy>
  <cp:revision>29</cp:revision>
  <dcterms:created xsi:type="dcterms:W3CDTF">2010-11-29T15:38:28Z</dcterms:created>
  <dcterms:modified xsi:type="dcterms:W3CDTF">2012-01-29T08:40:59Z</dcterms:modified>
</cp:coreProperties>
</file>