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7" r:id="rId3"/>
    <p:sldId id="268" r:id="rId4"/>
    <p:sldId id="269" r:id="rId5"/>
    <p:sldId id="270" r:id="rId6"/>
    <p:sldId id="261" r:id="rId7"/>
    <p:sldId id="263" r:id="rId8"/>
    <p:sldId id="264" r:id="rId9"/>
    <p:sldId id="265" r:id="rId10"/>
    <p:sldId id="262" r:id="rId11"/>
    <p:sldId id="271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D93EF9-43AC-4EA8-B4FD-9A09001C1CC4}" type="datetimeFigureOut">
              <a:rPr lang="ru-RU" smtClean="0"/>
              <a:pPr/>
              <a:t>29.12.2011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0D3EBE9-856D-4DBC-8E65-3769E64204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rosto-zdorov.ru/wp-content/uploads/2011/02/&#1082;&#1077;&#1092;5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aminaeda.ru/sites/default/files/yogurt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756576" cy="47525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			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Исследовательская работа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«ПРИГОТОВЛЕНИЕ ЙОГУРТА  В ДОМАШНИХ   УСЛОВИЯХ»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		</a:t>
            </a:r>
            <a:r>
              <a:rPr lang="ru-RU" sz="3600" dirty="0" smtClean="0">
                <a:solidFill>
                  <a:srgbClr val="00B050"/>
                </a:solidFill>
              </a:rPr>
              <a:t>Авторы</a:t>
            </a:r>
            <a:r>
              <a:rPr lang="ru-RU" dirty="0" smtClean="0">
                <a:solidFill>
                  <a:srgbClr val="00B050"/>
                </a:solidFill>
              </a:rPr>
              <a:t> : Романова Елена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mtClean="0">
                <a:solidFill>
                  <a:srgbClr val="00B050"/>
                </a:solidFill>
              </a:rPr>
              <a:t>                                   </a:t>
            </a:r>
            <a:r>
              <a:rPr lang="ru-RU" smtClean="0">
                <a:solidFill>
                  <a:srgbClr val="00B050"/>
                </a:solidFill>
              </a:rPr>
              <a:t>Коломиец  </a:t>
            </a:r>
            <a:r>
              <a:rPr lang="ru-RU" dirty="0" smtClean="0">
                <a:solidFill>
                  <a:srgbClr val="00B050"/>
                </a:solidFill>
              </a:rPr>
              <a:t>Алена 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                                    </a:t>
            </a:r>
            <a:r>
              <a:rPr lang="ru-RU" sz="3100" dirty="0" smtClean="0">
                <a:solidFill>
                  <a:srgbClr val="00B050"/>
                </a:solidFill>
              </a:rPr>
              <a:t>8-а </a:t>
            </a:r>
            <a:r>
              <a:rPr lang="ru-RU" sz="3100" dirty="0" err="1" smtClean="0">
                <a:solidFill>
                  <a:srgbClr val="00B050"/>
                </a:solidFill>
              </a:rPr>
              <a:t>кл</a:t>
            </a:r>
            <a:r>
              <a:rPr lang="ru-RU" sz="3100" dirty="0" smtClean="0">
                <a:solidFill>
                  <a:srgbClr val="00B050"/>
                </a:solidFill>
              </a:rPr>
              <a:t> СОШ № </a:t>
            </a:r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Захарова Надежда Георгиевна,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1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 технологии высшей категории</a:t>
            </a:r>
            <a:endParaRPr lang="ru-RU" sz="3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ЕФИР, ЙОГУРТ, ТВОРОГ - ГОТОВИМ В ДОМАШНИХ УСЛОВИЯХ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9305" y="0"/>
            <a:ext cx="3274695" cy="239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35656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овая папка Моя\Исследовательская работа\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8172400" cy="6021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5273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466144" cy="5987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Дегустация прошла успешно. </a:t>
            </a:r>
          </a:p>
          <a:p>
            <a:pPr>
              <a:buNone/>
            </a:pPr>
            <a:r>
              <a:rPr lang="ru-RU" dirty="0" smtClean="0"/>
              <a:t> Все единодушно пришли к выводу, что йогурт собственного приготовления заметно отличается по качеству, вкусу, внешнему виду от купленного в магазине.</a:t>
            </a:r>
          </a:p>
          <a:p>
            <a:pPr>
              <a:buNone/>
            </a:pPr>
            <a:r>
              <a:rPr lang="ru-RU" dirty="0" smtClean="0"/>
              <a:t>Советуем Вам обязательно приготовить йогурт в домашних условиях</a:t>
            </a:r>
            <a:endParaRPr lang="ru-RU" dirty="0"/>
          </a:p>
        </p:txBody>
      </p:sp>
      <p:pic>
        <p:nvPicPr>
          <p:cNvPr id="4" name="Рисунок 3" descr="http://www.fazenda-box.ru/uploads/posts/2010-02/1266673360_jog3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806190" cy="268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7498080" cy="42484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Приятного аппетита и крепкого здоровья!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://www.abrud.org/interviews/interviews/images/yogurt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0092" y="3573016"/>
            <a:ext cx="2383908" cy="300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06832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Рецепт приготовления йогурта:</a:t>
            </a:r>
            <a:br>
              <a:rPr lang="ru-RU" dirty="0" smtClean="0"/>
            </a:br>
            <a:r>
              <a:rPr lang="ru-RU" sz="3600" dirty="0" smtClean="0"/>
              <a:t>1. 1 литр пастеризованного молока;</a:t>
            </a:r>
            <a:br>
              <a:rPr lang="ru-RU" sz="3600" dirty="0" smtClean="0"/>
            </a:br>
            <a:r>
              <a:rPr lang="ru-RU" sz="3600" dirty="0" smtClean="0"/>
              <a:t>2. закваска.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2492570" cy="39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Новая папка Моя\Исследовательская работа\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62147"/>
            <a:ext cx="3930882" cy="2710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" accel="10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59898"/>
            <a:ext cx="8011616" cy="1472184"/>
          </a:xfrm>
        </p:spPr>
        <p:txBody>
          <a:bodyPr/>
          <a:lstStyle/>
          <a:p>
            <a:r>
              <a:rPr lang="ru-RU" dirty="0" smtClean="0"/>
              <a:t>Последовательность приготовления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50064"/>
            <a:ext cx="8299648" cy="46752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 smtClean="0"/>
              <a:t>молоко </a:t>
            </a:r>
            <a:r>
              <a:rPr lang="ru-RU" b="1" dirty="0" err="1" smtClean="0"/>
              <a:t>вскипятить,остудить</a:t>
            </a:r>
            <a:r>
              <a:rPr lang="ru-RU" b="1" dirty="0" smtClean="0"/>
              <a:t> до 40-45'С</a:t>
            </a:r>
          </a:p>
          <a:p>
            <a:pPr>
              <a:buFontTx/>
              <a:buChar char="-"/>
            </a:pPr>
            <a:r>
              <a:rPr lang="ru-RU" b="1" dirty="0" smtClean="0"/>
              <a:t>смешать отдельно йогурт с небольшим количеством молока, хорошенько размешать и вылить в кастрюлю с  молоком, перемешать. </a:t>
            </a:r>
          </a:p>
          <a:p>
            <a:pPr>
              <a:buFontTx/>
              <a:buChar char="-"/>
            </a:pPr>
            <a:r>
              <a:rPr lang="ru-RU" b="1" dirty="0" smtClean="0"/>
              <a:t>накрыть посуду крышкой, завернуть в плотную ткань или поместить вблизи источника тепла</a:t>
            </a:r>
          </a:p>
          <a:p>
            <a:pPr>
              <a:buFontTx/>
              <a:buChar char="-"/>
            </a:pPr>
            <a:r>
              <a:rPr lang="ru-RU" b="1" dirty="0" smtClean="0"/>
              <a:t> держать в тепле от 6- 8 часов, затем переставить в холодильник. </a:t>
            </a:r>
            <a:br>
              <a:rPr lang="ru-RU" b="1" dirty="0" smtClean="0"/>
            </a:br>
            <a:r>
              <a:rPr lang="ru-RU" b="1" dirty="0" smtClean="0"/>
              <a:t>              Готовый йогурт хранят в холодильнике. Срок хранения 4-5 дней.</a:t>
            </a:r>
            <a:endParaRPr lang="ru-RU" b="1" dirty="0"/>
          </a:p>
        </p:txBody>
      </p:sp>
      <p:pic>
        <p:nvPicPr>
          <p:cNvPr id="4" name="Рисунок 3" descr="Как приготовить йогурт в домашних условиях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04664"/>
            <a:ext cx="2115820" cy="169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Добавки для йогуртов:</a:t>
            </a:r>
            <a:br>
              <a:rPr lang="ru-RU" dirty="0" smtClean="0"/>
            </a:br>
            <a:r>
              <a:rPr lang="ru-RU" dirty="0" smtClean="0"/>
              <a:t>- свежие ягоды;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варенье,джемы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мюсли;</a:t>
            </a:r>
            <a:br>
              <a:rPr lang="ru-RU" dirty="0" smtClean="0"/>
            </a:br>
            <a:r>
              <a:rPr lang="ru-RU" dirty="0" smtClean="0"/>
              <a:t>- фруктовые соки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284984"/>
            <a:ext cx="66967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kulina.ru/images/docs/Image/iogyrt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620688"/>
            <a:ext cx="2376264" cy="2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450382"/>
            <a:ext cx="7498080" cy="5303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/>
          <a:lstStyle/>
          <a:p>
            <a:r>
              <a:rPr lang="ru-RU" dirty="0" smtClean="0"/>
              <a:t>После приготовления наших йогуртов мы провели дегустацию, на которой были представлены  наши  образцы и  йогурты, купленные в магазине </a:t>
            </a:r>
            <a:endParaRPr lang="ru-RU" dirty="0"/>
          </a:p>
        </p:txBody>
      </p:sp>
      <p:pic>
        <p:nvPicPr>
          <p:cNvPr id="4" name="Picture 2" descr="D:\Новая папка Моя\Исследовательская работа\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12976"/>
            <a:ext cx="4788024" cy="321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Все йогурты были пронумерованы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122" name="Picture 2" descr="D:\Новая папка Моя\Исследовательская работа\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6480720" cy="4860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68922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 дегустацию йогурта пришли учителя нашей школы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146" name="Picture 2" descr="D:\Новая папка Моя\Исследовательская работа\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945288" cy="5208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62490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овая папка Моя\Исследовательская работа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62" y="1"/>
            <a:ext cx="495693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5300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овая папка Моя\Исследовательская работа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3"/>
            <a:ext cx="8160527" cy="6021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0899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</TotalTime>
  <Words>99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       Исследовательская работа «ПРИГОТОВЛЕНИЕ ЙОГУРТА  В ДОМАШНИХ   УСЛОВИЯХ»     Авторы : Романова Елена                                    Коломиец  Алена                                        8-а кл СОШ № 23 Руководитель: Захарова Надежда Георгиевна,                         учитель технологии высшей категории</vt:lpstr>
      <vt:lpstr>Рецепт приготовления йогурта: 1. 1 литр пастеризованного молока; 2. закваска.</vt:lpstr>
      <vt:lpstr>Последовательность приготовления</vt:lpstr>
      <vt:lpstr>  Добавки для йогуртов: - свежие ягоды; -варенье,джемы; - мюсли; - фруктовые соки</vt:lpstr>
      <vt:lpstr>Слайд 5</vt:lpstr>
      <vt:lpstr>Все йогурты были пронумерованы </vt:lpstr>
      <vt:lpstr>На дегустацию йогурта пришли учителя нашей школы</vt:lpstr>
      <vt:lpstr>Слайд 8</vt:lpstr>
      <vt:lpstr>Слайд 9</vt:lpstr>
      <vt:lpstr>Слайд 10</vt:lpstr>
      <vt:lpstr>Слайд 11</vt:lpstr>
      <vt:lpstr>Приятного аппетита и крепкого здоровья!  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Практическая работа     по технологии</dc:title>
  <dc:creator>Олег</dc:creator>
  <cp:lastModifiedBy>Valued Acer Customer</cp:lastModifiedBy>
  <cp:revision>14</cp:revision>
  <dcterms:created xsi:type="dcterms:W3CDTF">2011-12-20T19:30:30Z</dcterms:created>
  <dcterms:modified xsi:type="dcterms:W3CDTF">2011-12-29T08:39:31Z</dcterms:modified>
</cp:coreProperties>
</file>