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75" r:id="rId3"/>
    <p:sldId id="276" r:id="rId4"/>
    <p:sldId id="274" r:id="rId5"/>
    <p:sldId id="263" r:id="rId6"/>
    <p:sldId id="262" r:id="rId7"/>
    <p:sldId id="264" r:id="rId8"/>
    <p:sldId id="265" r:id="rId9"/>
    <p:sldId id="266" r:id="rId10"/>
    <p:sldId id="268" r:id="rId11"/>
    <p:sldId id="27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8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med" advClick="0" advTm="800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дошкольниками</a:t>
            </a:r>
            <a:br>
              <a:rPr lang="ru-RU" dirty="0" smtClean="0"/>
            </a:br>
            <a:r>
              <a:rPr lang="ru-RU" dirty="0" smtClean="0"/>
              <a:t>«Игры с мячом»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473696" cy="25908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Автор разработок Фролова Людмила Анатольевна,</a:t>
            </a:r>
          </a:p>
          <a:p>
            <a:pPr algn="ctr"/>
            <a:r>
              <a:rPr lang="ru-RU" dirty="0" smtClean="0"/>
              <a:t> инструктор по физической культуре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бюджетное дошкольное образовательное учреждение  города Омска «Центр развития ребёнка – детский сад №356»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Подводим итог!</a:t>
            </a:r>
            <a:br>
              <a:rPr lang="ru-RU" sz="2800" dirty="0" smtClean="0"/>
            </a:br>
            <a:r>
              <a:rPr lang="ru-RU" sz="2800" dirty="0" smtClean="0"/>
              <a:t>- Понравилось ли вам занятие?</a:t>
            </a:r>
            <a:br>
              <a:rPr lang="ru-RU" sz="2800" dirty="0" smtClean="0"/>
            </a:br>
            <a:r>
              <a:rPr lang="ru-RU" sz="2800" dirty="0" smtClean="0"/>
              <a:t>- Что понравилось больше всего?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2" name="Picture 2" descr="C:\Users\User\Desktop\Фото - баскетбол\DSC03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90800"/>
            <a:ext cx="4038600" cy="2895600"/>
          </a:xfrm>
          <a:prstGeom prst="rect">
            <a:avLst/>
          </a:prstGeom>
          <a:noFill/>
        </p:spPr>
      </p:pic>
      <p:pic>
        <p:nvPicPr>
          <p:cNvPr id="5123" name="Picture 3" descr="C:\Users\User\Desktop\Фото - баскетбол\DSC03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35814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Дайте с помощью смайликов оценку совместной работы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всей группы и себя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41987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Хорошо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и отлично     Более-менее           Плохо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38400"/>
            <a:ext cx="3105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14600"/>
            <a:ext cx="2820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590800"/>
            <a:ext cx="2319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286000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Вот  и  подошло  к  концу  наше занятие.</a:t>
            </a:r>
          </a:p>
          <a:p>
            <a:pPr algn="just">
              <a:buFont typeface="Wingdings" pitchFamily="2" charset="2"/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До  новых  встреч, ребята!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Рассмотрите фото и определите, что может их объединять?</a:t>
            </a:r>
            <a:br>
              <a:rPr lang="ru-RU" sz="2800" dirty="0" smtClean="0"/>
            </a:br>
            <a:r>
              <a:rPr lang="ru-RU" sz="2800" dirty="0" smtClean="0"/>
              <a:t>(Это спортивные игры, их объединяет мяч)</a:t>
            </a:r>
            <a:endParaRPr lang="ru-RU" sz="2800" dirty="0"/>
          </a:p>
        </p:txBody>
      </p:sp>
      <p:pic>
        <p:nvPicPr>
          <p:cNvPr id="3074" name="Picture 2" descr="C:\Users\User\Desktop\Фото - баскетбол\Фото-02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6388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9812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Он бывает волейбольным, Баскетбольным и футбольным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Скачет, прыгает, летает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усталости не знает</a:t>
            </a:r>
            <a:endParaRPr lang="ru-RU" sz="3600" dirty="0"/>
          </a:p>
        </p:txBody>
      </p:sp>
      <p:pic>
        <p:nvPicPr>
          <p:cNvPr id="5" name="Picture 8" descr="basketball_clipart_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43400"/>
            <a:ext cx="1499879" cy="1447800"/>
          </a:xfrm>
          <a:prstGeom prst="rect">
            <a:avLst/>
          </a:prstGeom>
          <a:noFill/>
        </p:spPr>
      </p:pic>
      <p:pic>
        <p:nvPicPr>
          <p:cNvPr id="5122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029200"/>
            <a:ext cx="1827886" cy="15041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 каким инвентарём мы будем работать?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Тема нашего занятия – «Игры с мячом»</a:t>
            </a:r>
            <a:endParaRPr lang="ru-RU" sz="3200" dirty="0"/>
          </a:p>
        </p:txBody>
      </p:sp>
      <p:pic>
        <p:nvPicPr>
          <p:cNvPr id="2050" name="Picture 2" descr="C:\Users\User\Desktop\Фото - баскетбол\Фото-03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7315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Посмотрите внимательно друг на друга. Найдите отличия в форме девочек и мальчиков.</a:t>
            </a:r>
            <a:endParaRPr lang="ru-RU" sz="2800" dirty="0"/>
          </a:p>
        </p:txBody>
      </p:sp>
      <p:pic>
        <p:nvPicPr>
          <p:cNvPr id="2050" name="Picture 2" descr="C:\Users\User\Desktop\Фото - баскетбол\DSC03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981200"/>
            <a:ext cx="6781800" cy="43891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29540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Обратите внимание, на столе стоит два контейнера, а рядом контейнер с теннисными шариками разного цвета. После каждого действия, вы должны будете оценить свою работу, за правильное выполнение жёлтый шарик, а за выполнение с ошибкой – белый. Посмотрим, какая ваза заполнится первой. </a:t>
            </a:r>
            <a:endParaRPr lang="ru-RU" sz="2200" dirty="0"/>
          </a:p>
        </p:txBody>
      </p:sp>
      <p:pic>
        <p:nvPicPr>
          <p:cNvPr id="1026" name="Picture 2" descr="C:\Users\User\Desktop\Фото - баскетбол\DSC03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6962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Броски мяча в стену и ловля его не роняя.</a:t>
            </a:r>
            <a:br>
              <a:rPr lang="ru-RU" sz="2700" dirty="0" smtClean="0"/>
            </a:br>
            <a:r>
              <a:rPr lang="ru-RU" sz="2700" dirty="0" smtClean="0"/>
              <a:t> Девочки с отметки поближе (зелёные полоски), мальчики дальше (жёлтые), с красной полосы бросают, те, у кого хорошо получается.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Фото - баскетбол\DSC03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2286000"/>
            <a:ext cx="7803444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-Как называется упражнение, из которого выполняется бросок в кольцо?</a:t>
            </a:r>
            <a:br>
              <a:rPr lang="ru-RU" sz="2200" dirty="0" smtClean="0"/>
            </a:br>
            <a:r>
              <a:rPr lang="ru-RU" sz="2200" dirty="0" smtClean="0"/>
              <a:t> («</a:t>
            </a:r>
            <a:r>
              <a:rPr lang="ru-RU" sz="2200" dirty="0" err="1" smtClean="0"/>
              <a:t>Телепузик</a:t>
            </a:r>
            <a:r>
              <a:rPr lang="ru-RU" sz="2200" dirty="0" smtClean="0"/>
              <a:t>», маленькие ручки, маленькие ножки и большой живот)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074" name="Picture 2" descr="C:\Users\User\Desktop\Фото - баскетбол\DSC03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2133600"/>
            <a:ext cx="7803444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Под музыкальное сопровождение передаём мяч по кругу.</a:t>
            </a:r>
            <a:br>
              <a:rPr lang="ru-RU" sz="2200" dirty="0" smtClean="0"/>
            </a:br>
            <a:r>
              <a:rPr lang="ru-RU" sz="2200" dirty="0" smtClean="0"/>
              <a:t>Как только музыка закончится, игра останавливается, у кого останется мяч, тот должен выполнить гимнастическое упражнение. </a:t>
            </a:r>
            <a:br>
              <a:rPr lang="ru-RU" sz="2200" dirty="0" smtClean="0"/>
            </a:br>
            <a:r>
              <a:rPr lang="ru-RU" sz="2200" dirty="0" smtClean="0"/>
              <a:t>Девочки придумывают задание для мальчиков и наоборот</a:t>
            </a:r>
            <a:endParaRPr lang="ru-RU" sz="2200" dirty="0"/>
          </a:p>
        </p:txBody>
      </p:sp>
      <p:pic>
        <p:nvPicPr>
          <p:cNvPr id="4098" name="Picture 2" descr="C:\Users\User\Desktop\Фото - баскетбол\DSC03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2362200"/>
            <a:ext cx="7803444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192</Words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Работа с дошкольниками «Игры с мячом» </vt:lpstr>
      <vt:lpstr>Рассмотрите фото и определите, что может их объединять? (Это спортивные игры, их объединяет мяч)</vt:lpstr>
      <vt:lpstr>Слайд 3</vt:lpstr>
      <vt:lpstr>С каким инвентарём мы будем работать?   Тема нашего занятия – «Игры с мячом»</vt:lpstr>
      <vt:lpstr>Посмотрите внимательно друг на друга. Найдите отличия в форме девочек и мальчиков.</vt:lpstr>
      <vt:lpstr>Обратите внимание, на столе стоит два контейнера, а рядом контейнер с теннисными шариками разного цвета. После каждого действия, вы должны будете оценить свою работу, за правильное выполнение жёлтый шарик, а за выполнение с ошибкой – белый. Посмотрим, какая ваза заполнится первой. </vt:lpstr>
      <vt:lpstr>Броски мяча в стену и ловля его не роняя.  Девочки с отметки поближе (зелёные полоски), мальчики дальше (жёлтые), с красной полосы бросают, те, у кого хорошо получается.   </vt:lpstr>
      <vt:lpstr>-Как называется упражнение, из которого выполняется бросок в кольцо?  («Телепузик», маленькие ручки, маленькие ножки и большой живот) </vt:lpstr>
      <vt:lpstr>Под музыкальное сопровождение передаём мяч по кругу. Как только музыка закончится, игра останавливается, у кого останется мяч, тот должен выполнить гимнастическое упражнение.  Девочки придумывают задание для мальчиков и наоборот</vt:lpstr>
      <vt:lpstr>Подводим итог! - Понравилось ли вам занятие? - Что понравилось больше всего? </vt:lpstr>
      <vt:lpstr>Дайте с помощью смайликов оценку совместной работы всей группы и себя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«Работа с дошкольниками» </dc:title>
  <dc:creator>User</dc:creator>
  <cp:lastModifiedBy>User</cp:lastModifiedBy>
  <cp:revision>19</cp:revision>
  <dcterms:created xsi:type="dcterms:W3CDTF">2012-01-25T11:44:05Z</dcterms:created>
  <dcterms:modified xsi:type="dcterms:W3CDTF">2012-01-26T12:08:40Z</dcterms:modified>
</cp:coreProperties>
</file>