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74"/>
    <a:srgbClr val="0000FF"/>
    <a:srgbClr val="003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2907755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построения образовательного процесса в системе </a:t>
            </a:r>
            <a:r>
              <a:rPr lang="ru-RU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Монтессори</a:t>
            </a:r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освоению образовательной области «Художественное творчество»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</a:rPr>
              <a:t>Составила: Сафонова Марина Михайловна, </a:t>
            </a:r>
          </a:p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</a:rPr>
              <a:t>                                    учитель начальных классов, </a:t>
            </a:r>
          </a:p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</a:rPr>
              <a:t>                               руководитель дошкольных групп</a:t>
            </a:r>
          </a:p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</a:rPr>
              <a:t>                                     МОУ «ООШ №57» г. Перми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01892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Альбом с птицами 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3671283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Синицы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600258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Снегирь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377588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Воробей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17" y="1742546"/>
            <a:ext cx="5079365" cy="42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529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143000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Синица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54244" y="1772816"/>
            <a:ext cx="3556491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4635"/>
            <a:ext cx="4249737" cy="61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68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Снегирь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17" y="1600200"/>
            <a:ext cx="331796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261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8897938" cy="669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799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90664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Феникс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600200"/>
            <a:ext cx="381642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5552"/>
            <a:ext cx="4465637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687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Гамаюн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93279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970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1143000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Сирин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1772816"/>
            <a:ext cx="310668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60350"/>
            <a:ext cx="3887787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39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Модель дня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4400" b="1" dirty="0" smtClean="0">
                <a:solidFill>
                  <a:srgbClr val="0070C0"/>
                </a:solidFill>
              </a:rPr>
              <a:t>Тема</a:t>
            </a:r>
          </a:p>
          <a:p>
            <a:pPr>
              <a:defRPr/>
            </a:pPr>
            <a:r>
              <a:rPr lang="ru-RU" sz="4400" b="1" dirty="0" smtClean="0">
                <a:solidFill>
                  <a:srgbClr val="0070C0"/>
                </a:solidFill>
              </a:rPr>
              <a:t>Круг </a:t>
            </a:r>
          </a:p>
          <a:p>
            <a:pPr>
              <a:defRPr/>
            </a:pPr>
            <a:r>
              <a:rPr lang="ru-RU" sz="4400" b="1" dirty="0" smtClean="0">
                <a:solidFill>
                  <a:srgbClr val="0070C0"/>
                </a:solidFill>
              </a:rPr>
              <a:t>Свободная </a:t>
            </a:r>
            <a:r>
              <a:rPr lang="ru-RU" sz="4400" b="1" dirty="0">
                <a:solidFill>
                  <a:srgbClr val="0070C0"/>
                </a:solidFill>
              </a:rPr>
              <a:t>работа</a:t>
            </a:r>
          </a:p>
          <a:p>
            <a:pPr>
              <a:defRPr/>
            </a:pPr>
            <a:r>
              <a:rPr lang="ru-RU" sz="4400" b="1" dirty="0">
                <a:solidFill>
                  <a:srgbClr val="0070C0"/>
                </a:solidFill>
              </a:rPr>
              <a:t>Художественное творчество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51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70C0"/>
                </a:solidFill>
              </a:rPr>
              <a:t>Стратим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2539"/>
            <a:ext cx="7488832" cy="500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408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Алконост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830116" cy="523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764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95613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Жар птица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600200"/>
            <a:ext cx="454684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260648"/>
            <a:ext cx="5327650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327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90664" cy="11430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Царевна –</a:t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 лебедь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6131"/>
            <a:ext cx="4176464" cy="652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400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Художественное творчество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4000" b="1" dirty="0">
                <a:solidFill>
                  <a:srgbClr val="0070C0"/>
                </a:solidFill>
              </a:rPr>
              <a:t>Изобразительная деятельность</a:t>
            </a:r>
          </a:p>
          <a:p>
            <a:pPr>
              <a:defRPr/>
            </a:pPr>
            <a:r>
              <a:rPr lang="ru-RU" sz="4000" b="1" dirty="0">
                <a:solidFill>
                  <a:srgbClr val="0070C0"/>
                </a:solidFill>
              </a:rPr>
              <a:t>Художественный труд</a:t>
            </a:r>
          </a:p>
          <a:p>
            <a:pPr>
              <a:defRPr/>
            </a:pPr>
            <a:r>
              <a:rPr lang="ru-RU" sz="4000" b="1" dirty="0">
                <a:solidFill>
                  <a:srgbClr val="0070C0"/>
                </a:solidFill>
              </a:rPr>
              <a:t>Детская дизайн-деятельность</a:t>
            </a:r>
          </a:p>
          <a:p>
            <a:pPr>
              <a:defRPr/>
            </a:pPr>
            <a:r>
              <a:rPr lang="ru-RU" sz="4000" b="1" dirty="0">
                <a:solidFill>
                  <a:srgbClr val="0070C0"/>
                </a:solidFill>
              </a:rPr>
              <a:t>Дети в музее изобразительного искусства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309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124744"/>
            <a:ext cx="282308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8705"/>
            <a:ext cx="3615618" cy="627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330" y="276066"/>
            <a:ext cx="3622102" cy="625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560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80754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332117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88640"/>
            <a:ext cx="345643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104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350"/>
            <a:ext cx="3744416" cy="58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40625"/>
            <a:ext cx="3705349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947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3444536"/>
            <a:ext cx="4340920" cy="2360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110973" cy="306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217" y="3429000"/>
            <a:ext cx="516889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773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Свободная </a:t>
            </a:r>
            <a:r>
              <a:rPr lang="ru-RU" b="1" dirty="0" smtClean="0">
                <a:solidFill>
                  <a:srgbClr val="0070C0"/>
                </a:solidFill>
              </a:rPr>
              <a:t>работа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71988"/>
            <a:ext cx="3240360" cy="497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7825"/>
            <a:ext cx="4211514" cy="614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96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Ботанический комод</a:t>
            </a:r>
          </a:p>
        </p:txBody>
      </p:sp>
      <p:pic>
        <p:nvPicPr>
          <p:cNvPr id="4" name="Объект 3" descr="http://www.montessori-piter.ru/content/files/catalog1/5_01_1_130700813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503" y="1600200"/>
            <a:ext cx="7494994" cy="4525963"/>
          </a:xfrm>
        </p:spPr>
      </p:pic>
    </p:spTree>
    <p:extLst>
      <p:ext uri="{BB962C8B-B14F-4D97-AF65-F5344CB8AC3E}">
        <p14:creationId xmlns:p14="http://schemas.microsoft.com/office/powerpoint/2010/main" val="762986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Части и целое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Объект 3" descr="http://www.montessori-piter.ru/content/files/catalog1/5_02_1_130700831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96752"/>
            <a:ext cx="4000951" cy="4525963"/>
          </a:xfrm>
        </p:spPr>
      </p:pic>
      <p:pic>
        <p:nvPicPr>
          <p:cNvPr id="5" name="Объект 3" descr="http://www.montessori-piter.ru/content/files/catalog1/5_02_2_1307008407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2682537"/>
            <a:ext cx="468002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7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www.montessori-piter.ru/content/files/catalog1/5_03_1_13070086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4" y="35072"/>
            <a:ext cx="5635625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 descr="http://www.montessori-piter.ru/content/files/catalog1/5_03_2_130700875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5"/>
            <a:ext cx="5235446" cy="355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857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8484"/>
            <a:ext cx="4114800" cy="2191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4149080"/>
            <a:ext cx="4114800" cy="20162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4" descr="http://www.montessori-piter.ru/content/files/catalog1/5_03_3_13070088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3" y="0"/>
            <a:ext cx="5635625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 descr="http://www.montessori-piter.ru/content/files/catalog1/5_03_6_13070089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3068960"/>
            <a:ext cx="4752528" cy="366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561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4330824" cy="2928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2132857"/>
            <a:ext cx="4186808" cy="288032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http://www.montessori-piter.ru/content/files/catalog1/5_03_5_1307008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77152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3" descr="http://www.montessori-piter.ru/content/files/catalog1/5_03_7_1307009028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3070"/>
            <a:ext cx="4870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94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Строение птицы с контуром</a:t>
            </a:r>
          </a:p>
        </p:txBody>
      </p:sp>
      <p:pic>
        <p:nvPicPr>
          <p:cNvPr id="4" name="Объект 3" descr="http://www.montessori-piter.ru/content/files/catalog1/5_03_8_130700907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5474" y="1600200"/>
            <a:ext cx="5413051" cy="4525963"/>
          </a:xfrm>
        </p:spPr>
      </p:pic>
    </p:spTree>
    <p:extLst>
      <p:ext uri="{BB962C8B-B14F-4D97-AF65-F5344CB8AC3E}">
        <p14:creationId xmlns:p14="http://schemas.microsoft.com/office/powerpoint/2010/main" val="5356040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89</Words>
  <Application>Microsoft Office PowerPoint</Application>
  <PresentationFormat>Экран (4:3)</PresentationFormat>
  <Paragraphs>32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Модель построения образовательного процесса в системе Монтессори по освоению образовательной области «Художественное творчество»</vt:lpstr>
      <vt:lpstr>Модель дня</vt:lpstr>
      <vt:lpstr>Свободная работа</vt:lpstr>
      <vt:lpstr>Ботанический комод</vt:lpstr>
      <vt:lpstr>Части и целое</vt:lpstr>
      <vt:lpstr>Презентация PowerPoint</vt:lpstr>
      <vt:lpstr>Презентация PowerPoint</vt:lpstr>
      <vt:lpstr>Презентация PowerPoint</vt:lpstr>
      <vt:lpstr>Строение птицы с контуром</vt:lpstr>
      <vt:lpstr>Альбом с птицами </vt:lpstr>
      <vt:lpstr>Синицы</vt:lpstr>
      <vt:lpstr>Снегирь</vt:lpstr>
      <vt:lpstr>Воробей</vt:lpstr>
      <vt:lpstr>Синица</vt:lpstr>
      <vt:lpstr>Снегирь</vt:lpstr>
      <vt:lpstr>Презентация PowerPoint</vt:lpstr>
      <vt:lpstr>Феникс</vt:lpstr>
      <vt:lpstr>Гамаюн</vt:lpstr>
      <vt:lpstr>Сирин</vt:lpstr>
      <vt:lpstr>Стратим</vt:lpstr>
      <vt:lpstr>Алконост</vt:lpstr>
      <vt:lpstr>Жар птица</vt:lpstr>
      <vt:lpstr>Царевна –  лебедь</vt:lpstr>
      <vt:lpstr>Художественное творчество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построения образовательного процесса в системе Монтессори по освоению образовательной области «Художественное творчество»</dc:title>
  <cp:lastModifiedBy>Kuroi</cp:lastModifiedBy>
  <cp:revision>7</cp:revision>
  <dcterms:modified xsi:type="dcterms:W3CDTF">2012-01-20T18:47:32Z</dcterms:modified>
</cp:coreProperties>
</file>