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56" r:id="rId2"/>
    <p:sldId id="257" r:id="rId3"/>
    <p:sldId id="259" r:id="rId4"/>
    <p:sldId id="258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7" r:id="rId14"/>
    <p:sldId id="280" r:id="rId15"/>
    <p:sldId id="278" r:id="rId16"/>
    <p:sldId id="279" r:id="rId17"/>
    <p:sldId id="281" r:id="rId18"/>
    <p:sldId id="283" r:id="rId19"/>
    <p:sldId id="282" r:id="rId20"/>
    <p:sldId id="269" r:id="rId21"/>
    <p:sldId id="271" r:id="rId22"/>
    <p:sldId id="270" r:id="rId23"/>
    <p:sldId id="272" r:id="rId24"/>
    <p:sldId id="273" r:id="rId25"/>
    <p:sldId id="275" r:id="rId26"/>
    <p:sldId id="276" r:id="rId27"/>
    <p:sldId id="274" r:id="rId28"/>
    <p:sldId id="277" r:id="rId29"/>
  </p:sldIdLst>
  <p:sldSz cx="9144000" cy="6858000" type="screen4x3"/>
  <p:notesSz cx="6858000" cy="9144000"/>
  <p:photoAlbum layout="1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344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B021-A657-46E1-81C1-1B77F7C673A1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6B83C-4D67-4186-BFC0-6A47669E3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6B83C-4D67-4186-BFC0-6A47669E31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8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175A241-007C-447B-ABA4-BAD11D276330}" type="datetimeFigureOut">
              <a:rPr lang="ru-RU" smtClean="0"/>
              <a:t>06.04.2011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4A883DD-BB08-4D83-BA52-153B5D347BA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5796136" cy="5760640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Проект:</a:t>
            </a:r>
            <a:br>
              <a:rPr lang="ru-RU" dirty="0" smtClean="0"/>
            </a:br>
            <a:r>
              <a:rPr lang="ru-RU" dirty="0" smtClean="0"/>
              <a:t> «Зелёный интерьер»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i="1" u="sng" dirty="0" smtClean="0"/>
              <a:t>Тема:</a:t>
            </a:r>
            <a:br>
              <a:rPr lang="ru-RU" sz="3200" i="1" u="sng" dirty="0" smtClean="0"/>
            </a:br>
            <a:r>
              <a:rPr lang="ru-RU" sz="3200" i="1" u="sng" dirty="0" smtClean="0"/>
              <a:t> «От простого объекта школьного труда – до творческого проекта»</a:t>
            </a:r>
            <a:br>
              <a:rPr lang="ru-RU" sz="3200" i="1" u="sng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Презентация </a:t>
            </a:r>
            <a:r>
              <a:rPr lang="ru-RU" sz="3200" dirty="0" err="1" smtClean="0"/>
              <a:t>Товпик</a:t>
            </a:r>
            <a:r>
              <a:rPr lang="ru-RU" sz="3200" dirty="0" smtClean="0"/>
              <a:t> В.В.</a:t>
            </a:r>
            <a:br>
              <a:rPr lang="ru-RU" sz="3200" dirty="0" smtClean="0"/>
            </a:br>
            <a:r>
              <a:rPr lang="ru-RU" sz="3200" dirty="0" smtClean="0"/>
              <a:t>/учитель технологии/</a:t>
            </a:r>
            <a:br>
              <a:rPr lang="ru-RU" sz="3200" dirty="0" smtClean="0"/>
            </a:br>
            <a:r>
              <a:rPr lang="ru-RU" sz="3200" dirty="0" smtClean="0"/>
              <a:t> 2011г. ЧСОШ </a:t>
            </a:r>
            <a:r>
              <a:rPr lang="ru-RU" sz="3200" dirty="0" err="1" smtClean="0"/>
              <a:t>им.А.Г.Чикачёва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2" y="548680"/>
            <a:ext cx="4164964" cy="5596136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052735"/>
            <a:ext cx="3840488" cy="5626647"/>
          </a:xfrm>
        </p:spPr>
        <p:txBody>
          <a:bodyPr>
            <a:normAutofit/>
          </a:bodyPr>
          <a:lstStyle/>
          <a:p>
            <a:r>
              <a:rPr lang="ru-RU" i="1" u="sng" dirty="0" smtClean="0"/>
              <a:t>Жизнь человека всегда связана с природой, а значит, и с жизнью растений!</a:t>
            </a:r>
            <a:endParaRPr lang="ru-RU" i="1" u="sng" dirty="0"/>
          </a:p>
        </p:txBody>
      </p:sp>
      <p:pic>
        <p:nvPicPr>
          <p:cNvPr id="7170" name="Picture 2" descr="E:\Documents and Settings\валя\Pictures\школьные растения 2011\P1030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1" t="-10325" r="3221" b="4447"/>
          <a:stretch/>
        </p:blipFill>
        <p:spPr bwMode="auto">
          <a:xfrm rot="5400000">
            <a:off x="-147441" y="1033889"/>
            <a:ext cx="6193656" cy="5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8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Сухие кончики листьев, наиболее вероятная причина - слишком сухой воздух в помещении.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8194" name="Picture 2" descr="E:\Documents and Settings\валя\Pictures\школьные растения 2011\P1030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0071" y="2066822"/>
            <a:ext cx="3768480" cy="620688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растения защищают от пыли, шума, защищают воздух и увеличивают влажность!</a:t>
            </a:r>
            <a:endParaRPr lang="ru-RU" sz="2800" b="1" i="1" dirty="0"/>
          </a:p>
        </p:txBody>
      </p:sp>
      <p:pic>
        <p:nvPicPr>
          <p:cNvPr id="10242" name="Picture 2" descr="E:\Documents and Settings\валя\Pictures\школьные растения 2011\P1030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5" y="26064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Documents and Settings\валя\Pictures\школьные растения 2011\P10302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0679"/>
          <a:stretch/>
        </p:blipFill>
        <p:spPr bwMode="auto">
          <a:xfrm>
            <a:off x="5215635" y="2613217"/>
            <a:ext cx="374072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476672"/>
            <a:ext cx="3299068" cy="1512168"/>
          </a:xfrm>
        </p:spPr>
        <p:txBody>
          <a:bodyPr>
            <a:normAutofit/>
          </a:bodyPr>
          <a:lstStyle/>
          <a:p>
            <a:r>
              <a:rPr lang="ru-RU" i="1" dirty="0" smtClean="0"/>
              <a:t>Вот сейчас -порядок!</a:t>
            </a:r>
            <a:endParaRPr lang="ru-RU" i="1" dirty="0"/>
          </a:p>
        </p:txBody>
      </p:sp>
      <p:pic>
        <p:nvPicPr>
          <p:cNvPr id="9218" name="Picture 2" descr="E:\Documents and Settings\валя\Pictures\школьные растения 2011\P1030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6012160" cy="48768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ocuments and Settings\валя\Pictures\школьные растения 2011\P10302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8646"/>
          <a:stretch/>
        </p:blipFill>
        <p:spPr bwMode="auto">
          <a:xfrm>
            <a:off x="5076056" y="2564904"/>
            <a:ext cx="38031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872208"/>
          </a:xfrm>
        </p:spPr>
        <p:txBody>
          <a:bodyPr/>
          <a:lstStyle/>
          <a:p>
            <a:r>
              <a:rPr lang="ru-RU" dirty="0" smtClean="0"/>
              <a:t>Открытое  занятие: Композиция из        комнатных растений. </a:t>
            </a:r>
            <a:endParaRPr lang="ru-RU" dirty="0"/>
          </a:p>
        </p:txBody>
      </p:sp>
      <p:pic>
        <p:nvPicPr>
          <p:cNvPr id="1026" name="Picture 2" descr="E:\Documents and Settings\валя\Pictures\проект2011\P1030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2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Учимся, обучая младших своим примером.</a:t>
            </a:r>
            <a:endParaRPr lang="ru-RU" dirty="0"/>
          </a:p>
        </p:txBody>
      </p:sp>
      <p:pic>
        <p:nvPicPr>
          <p:cNvPr id="2050" name="Picture 2" descr="E:\Documents and Settings\валя\Pictures\проект2011\P1030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177280" cy="46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15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Хорошо, когда учитель рядом!</a:t>
            </a:r>
            <a:endParaRPr lang="ru-RU" dirty="0"/>
          </a:p>
        </p:txBody>
      </p:sp>
      <p:pic>
        <p:nvPicPr>
          <p:cNvPr id="3074" name="Picture 2" descr="E:\Documents and Settings\валя\Pictures\проект2011\P1030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226560" cy="3169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валя\Pictures\проект2011\P103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5292080" cy="376236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9940" y="-387424"/>
            <a:ext cx="4536504" cy="2160240"/>
          </a:xfrm>
        </p:spPr>
        <p:txBody>
          <a:bodyPr>
            <a:noAutofit/>
          </a:bodyPr>
          <a:lstStyle/>
          <a:p>
            <a:r>
              <a:rPr lang="ru-RU" sz="5400" dirty="0" smtClean="0"/>
              <a:t>                           А нас научите?</a:t>
            </a:r>
            <a:endParaRPr lang="ru-RU" sz="5400" dirty="0"/>
          </a:p>
        </p:txBody>
      </p:sp>
      <p:pic>
        <p:nvPicPr>
          <p:cNvPr id="1026" name="Picture 2" descr="E:\Documents and Settings\валя\Pictures\проект2011\P1030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40" y="2924944"/>
            <a:ext cx="357632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валя\Pictures\проект2011\P1030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576320" cy="268224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2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2088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Задание готово!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Сансевьера</a:t>
            </a:r>
            <a:r>
              <a:rPr lang="ru-RU" dirty="0" smtClean="0"/>
              <a:t>» и «Плющ» получилась композиция в форме из природного нароста сосны.</a:t>
            </a:r>
            <a:endParaRPr lang="ru-RU" dirty="0"/>
          </a:p>
        </p:txBody>
      </p:sp>
      <p:pic>
        <p:nvPicPr>
          <p:cNvPr id="3" name="Picture 4" descr="E:\Documents and Settings\валя\Pictures\проект2011\P10303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-6423" r="4380" b="6423"/>
          <a:stretch/>
        </p:blipFill>
        <p:spPr bwMode="auto">
          <a:xfrm>
            <a:off x="286160" y="2996952"/>
            <a:ext cx="46252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Documents and Settings\валя\Pictures\проект2011\P10303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/>
          <a:stretch/>
        </p:blipFill>
        <p:spPr bwMode="auto">
          <a:xfrm>
            <a:off x="4572000" y="2348880"/>
            <a:ext cx="4197246" cy="365760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8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Вот так потрудились!</a:t>
            </a:r>
            <a:endParaRPr lang="ru-RU" dirty="0"/>
          </a:p>
        </p:txBody>
      </p:sp>
      <p:pic>
        <p:nvPicPr>
          <p:cNvPr id="2050" name="Picture 2" descr="E:\Documents and Settings\валя\Pictures\проект2011\P10303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6947" r="2964"/>
          <a:stretch/>
        </p:blipFill>
        <p:spPr bwMode="auto">
          <a:xfrm>
            <a:off x="2339752" y="1628800"/>
            <a:ext cx="4856813" cy="408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74638"/>
            <a:ext cx="4968552" cy="1143000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Цели проекта:</a:t>
            </a:r>
            <a:endParaRPr lang="ru-RU" sz="3200" i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464496"/>
          </a:xfrm>
        </p:spPr>
        <p:txBody>
          <a:bodyPr>
            <a:normAutofit/>
          </a:bodyPr>
          <a:lstStyle/>
          <a:p>
            <a:r>
              <a:rPr lang="ru-RU" sz="2800" i="1" dirty="0"/>
              <a:t>-создание условий для выращивания комнатных растений</a:t>
            </a:r>
            <a:endParaRPr lang="ru-RU" sz="2800" dirty="0"/>
          </a:p>
          <a:p>
            <a:r>
              <a:rPr lang="ru-RU" sz="2800" i="1" dirty="0"/>
              <a:t>-постоянно расширять практические умения и кругозор знаний по разведению редких растений</a:t>
            </a:r>
            <a:endParaRPr lang="ru-RU" sz="2800" dirty="0"/>
          </a:p>
          <a:p>
            <a:r>
              <a:rPr lang="ru-RU" sz="2800" i="1" dirty="0"/>
              <a:t>-обучить детей  приёмам оформления интерьера:  жилья, школы, офиса</a:t>
            </a:r>
            <a:endParaRPr lang="ru-RU" sz="28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2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Окружающие нас цветы постоянно воздействуют на душевное состояние человека, его настроение, источник эмоций влияющих на его отношение к окружающему миру.</a:t>
            </a:r>
            <a:endParaRPr lang="ru-RU" dirty="0"/>
          </a:p>
        </p:txBody>
      </p:sp>
      <p:pic>
        <p:nvPicPr>
          <p:cNvPr id="11266" name="Picture 2" descr="E:\Documents and Settings\валя\Pictures\школьные растения 2011\P10302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5" t="5547" r="2925" b="-5547"/>
          <a:stretch/>
        </p:blipFill>
        <p:spPr bwMode="auto">
          <a:xfrm rot="5520000">
            <a:off x="4694457" y="2555398"/>
            <a:ext cx="4876800" cy="36576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Documents and Settings\валя\Pictures\школьные растения 2011\P103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95012" y="2831266"/>
            <a:ext cx="5630871" cy="37800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Комнатные растения-частица живой природы, которую человек стремится перенести в свой дом. </a:t>
            </a:r>
            <a:endParaRPr lang="ru-RU" sz="3200" dirty="0"/>
          </a:p>
        </p:txBody>
      </p:sp>
      <p:pic>
        <p:nvPicPr>
          <p:cNvPr id="13314" name="Picture 2" descr="E:\Documents and Settings\валя\Pictures\школьные растения 2011\P1030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0472" y="2238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Documents and Settings\валя\Pictures\школьные растения 2011\P1030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903" y="2238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Растения привлекательны лишь в том случае, если они здоровы и ухожены.</a:t>
            </a:r>
            <a:endParaRPr lang="ru-RU" dirty="0"/>
          </a:p>
        </p:txBody>
      </p:sp>
      <p:pic>
        <p:nvPicPr>
          <p:cNvPr id="12292" name="Picture 4" descr="E:\Documents and Settings\валя\Pictures\школьные растения 2011\P103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876800" cy="36576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Documents and Settings\валя\Pictures\школьные растения 2011\P1030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/>
          <a:stretch/>
        </p:blipFill>
        <p:spPr bwMode="auto">
          <a:xfrm>
            <a:off x="4355976" y="2708920"/>
            <a:ext cx="4099695" cy="36576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Растения открывают нам грандиозную палитру красок, форм и аромат.</a:t>
            </a:r>
            <a:endParaRPr lang="ru-RU" dirty="0"/>
          </a:p>
        </p:txBody>
      </p:sp>
      <p:pic>
        <p:nvPicPr>
          <p:cNvPr id="14338" name="Picture 2" descr="E:\Documents and Settings\валя\Pictures\школьные растения 2011\P10302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/>
          <a:stretch/>
        </p:blipFill>
        <p:spPr bwMode="auto">
          <a:xfrm rot="5400000">
            <a:off x="4570011" y="2075627"/>
            <a:ext cx="4271177" cy="36576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Documents and Settings\валя\Pictures\школьные растения 2011\P1030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" y="2382416"/>
            <a:ext cx="4876800" cy="36576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Творческий импульс.</a:t>
            </a:r>
            <a:endParaRPr lang="ru-RU" sz="4000" dirty="0"/>
          </a:p>
        </p:txBody>
      </p:sp>
      <p:pic>
        <p:nvPicPr>
          <p:cNvPr id="15362" name="Picture 2" descr="E:\Documents and Settings\валя\Pictures\школьные растения 2011\P10302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" b="8535"/>
          <a:stretch/>
        </p:blipFill>
        <p:spPr bwMode="auto">
          <a:xfrm>
            <a:off x="1331640" y="1700808"/>
            <a:ext cx="6775648" cy="43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/>
              <a:t>Главное при декорировании интерьера-правильная аранжировка, которая должна сочетаться с цветовым решением помещения.</a:t>
            </a:r>
            <a:endParaRPr lang="ru-RU" sz="2800" dirty="0"/>
          </a:p>
        </p:txBody>
      </p:sp>
      <p:pic>
        <p:nvPicPr>
          <p:cNvPr id="16386" name="Picture 2" descr="E:\Documents and Settings\валя\Pictures\школьные растения 2011\P103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30" y="184482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любим свою школу, заботимся и создаём уют. </a:t>
            </a:r>
            <a:endParaRPr lang="ru-RU" dirty="0"/>
          </a:p>
        </p:txBody>
      </p:sp>
      <p:pic>
        <p:nvPicPr>
          <p:cNvPr id="17410" name="Picture 2" descr="E:\Documents and Settings\валя\Pictures\школьные растения 2011\P1030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ВЫВОД:</a:t>
            </a:r>
            <a:br>
              <a:rPr lang="ru-RU" dirty="0" smtClean="0"/>
            </a:br>
            <a:r>
              <a:rPr lang="ru-RU" i="1" dirty="0" smtClean="0"/>
              <a:t>данный проект даёт возможность обобщить свои знания по основам почвоведения и растениеводства, дети имеют возможность использовать приобретённый опыт в повседневной жизни, а в дальнейшем - возможно, осознанное планирование вариантов профессионального образования. 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188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Использованная литература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Основы декоративного искусства в школе/М.: Просвещение. 2000г.</a:t>
            </a:r>
            <a:br>
              <a:rPr lang="ru-RU" dirty="0" smtClean="0"/>
            </a:br>
            <a:r>
              <a:rPr lang="ru-RU" dirty="0" smtClean="0"/>
              <a:t>Журнал: «Школа и Производство» 2010 №3</a:t>
            </a:r>
            <a:br>
              <a:rPr lang="ru-RU" dirty="0" smtClean="0"/>
            </a:br>
            <a:r>
              <a:rPr lang="ru-RU" dirty="0" smtClean="0"/>
              <a:t>«Комнатные растения в школе» 1986г.</a:t>
            </a:r>
            <a:br>
              <a:rPr lang="ru-RU" dirty="0" smtClean="0"/>
            </a:br>
            <a:r>
              <a:rPr lang="ru-RU" dirty="0" smtClean="0"/>
              <a:t>Автор: </a:t>
            </a:r>
            <a:r>
              <a:rPr lang="ru-RU" dirty="0" err="1" smtClean="0"/>
              <a:t>Н.И.Клинковская</a:t>
            </a:r>
            <a:r>
              <a:rPr lang="ru-RU" dirty="0" smtClean="0"/>
              <a:t>, </a:t>
            </a:r>
            <a:r>
              <a:rPr lang="ru-RU" dirty="0" err="1" smtClean="0"/>
              <a:t>В.В.Пасечник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0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r>
              <a:rPr lang="ru-RU" i="1" dirty="0"/>
              <a:t>обеспечение занятости учащихся</a:t>
            </a:r>
            <a:endParaRPr lang="ru-RU" dirty="0"/>
          </a:p>
          <a:p>
            <a:r>
              <a:rPr lang="ru-RU" i="1" dirty="0"/>
              <a:t>-</a:t>
            </a:r>
            <a:r>
              <a:rPr lang="ru-RU" i="1" dirty="0" err="1"/>
              <a:t>межпредметная</a:t>
            </a:r>
            <a:r>
              <a:rPr lang="ru-RU" i="1" dirty="0"/>
              <a:t> связь</a:t>
            </a:r>
            <a:endParaRPr lang="ru-RU" dirty="0"/>
          </a:p>
          <a:p>
            <a:r>
              <a:rPr lang="ru-RU" i="1" dirty="0"/>
              <a:t>-оформление интерьера школы и влияние  интерьера на психологическое состояние ученика и учителя</a:t>
            </a:r>
            <a:endParaRPr lang="ru-RU" dirty="0"/>
          </a:p>
          <a:p>
            <a:r>
              <a:rPr lang="ru-RU" i="1" dirty="0"/>
              <a:t>- стремления проявлять свои способности и добиваться успеха в поставленной задаче</a:t>
            </a:r>
            <a:endParaRPr lang="ru-RU" dirty="0"/>
          </a:p>
          <a:p>
            <a:r>
              <a:rPr lang="ru-RU" i="1" dirty="0"/>
              <a:t>-формирование коммуникативных навыков, которые способствуют развитию и умению работать в группе.</a:t>
            </a:r>
            <a:endParaRPr lang="ru-RU" dirty="0"/>
          </a:p>
          <a:p>
            <a:r>
              <a:rPr lang="ru-RU" i="1" dirty="0"/>
              <a:t>-при  пересадке растений уметь применять сложные композиции</a:t>
            </a:r>
            <a:endParaRPr lang="ru-RU" dirty="0"/>
          </a:p>
          <a:p>
            <a:r>
              <a:rPr lang="ru-RU" i="1" dirty="0"/>
              <a:t>-вовлекать в проектную деятельность родителей учащихся</a:t>
            </a:r>
            <a:endParaRPr lang="ru-RU" dirty="0"/>
          </a:p>
          <a:p>
            <a:r>
              <a:rPr lang="ru-RU" i="1" dirty="0"/>
              <a:t>-проводить выставки – ярмарки по продаже растений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8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-531440"/>
            <a:ext cx="8686800" cy="6048672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реализации данного проекта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1-планирование и формирование группы участников проекта</a:t>
            </a:r>
            <a:br>
              <a:rPr lang="ru-RU" sz="3100" dirty="0" smtClean="0"/>
            </a:br>
            <a:r>
              <a:rPr lang="ru-RU" sz="2800" dirty="0" smtClean="0"/>
              <a:t>2-выявление проблемы, сбор информации, распределение участков и нагрузки.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3-выявление эффективности деятельности</a:t>
            </a:r>
            <a:br>
              <a:rPr lang="ru-RU" sz="3100" dirty="0" smtClean="0"/>
            </a:br>
            <a:r>
              <a:rPr lang="ru-RU" sz="2800" dirty="0" smtClean="0"/>
              <a:t>4-подведение итогов и оценка эффективности проекта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685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Проведение экспериментально-практического занятия.</a:t>
            </a:r>
            <a:br>
              <a:rPr lang="ru-RU" sz="2400" dirty="0" smtClean="0"/>
            </a:br>
            <a:r>
              <a:rPr lang="ru-RU" sz="2400" dirty="0" smtClean="0"/>
              <a:t>Бригадир 7 «б» класса/Тетерина Алина.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50" name="Picture 2" descr="E:\Documents and Settings\валя\Pictures\школьные растения 2011\P103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/>
              <a:t>Предметный мир, создаваемый человеком по законам красоты и функциональности, является продуктом дизайна.</a:t>
            </a:r>
            <a:endParaRPr lang="ru-RU" sz="2800" i="1" dirty="0"/>
          </a:p>
        </p:txBody>
      </p:sp>
      <p:pic>
        <p:nvPicPr>
          <p:cNvPr id="3074" name="Picture 2" descr="E:\Documents and Settings\валя\Pictures\школьные растения 2011\P103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0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Хлорофитум</a:t>
            </a:r>
            <a:r>
              <a:rPr lang="ru-RU" dirty="0" smtClean="0"/>
              <a:t> – самое распространённое растение в школе. Родина-Южная Африка.</a:t>
            </a:r>
            <a:endParaRPr lang="ru-RU" dirty="0"/>
          </a:p>
        </p:txBody>
      </p:sp>
      <p:pic>
        <p:nvPicPr>
          <p:cNvPr id="4098" name="Picture 2" descr="E:\Documents and Settings\валя\Pictures\школьные растения 2011\P1030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78" y="1412776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Жить в зелени – жить красиво!</a:t>
            </a:r>
            <a:endParaRPr lang="ru-RU" i="1" dirty="0"/>
          </a:p>
        </p:txBody>
      </p:sp>
      <p:pic>
        <p:nvPicPr>
          <p:cNvPr id="5122" name="Picture 2" descr="E:\Documents and Settings\валя\Pictures\школьные растения 2011\P103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Любой интерьер выигрывает, если его грамотно оформить комнатными цветами. </a:t>
            </a:r>
            <a:endParaRPr lang="ru-RU" dirty="0"/>
          </a:p>
        </p:txBody>
      </p:sp>
      <p:pic>
        <p:nvPicPr>
          <p:cNvPr id="6146" name="Picture 2" descr="E:\Documents and Settings\валя\Pictures\школьные растения 2011\P1030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Другая 1">
      <a:dk1>
        <a:srgbClr val="D3AFD2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D3AFD2"/>
      </a:hlink>
      <a:folHlink>
        <a:srgbClr val="FFFFF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304</TotalTime>
  <Words>333</Words>
  <Application>Microsoft Office PowerPoint</Application>
  <PresentationFormat>Экран (4:3)</PresentationFormat>
  <Paragraphs>40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Паркет</vt:lpstr>
      <vt:lpstr>Проект:  «Зелёный интерьер»  Тема:  «От простого объекта школьного труда – до творческого проекта»  Презентация Товпик В.В. /учитель технологии/  2011г. ЧСОШ им.А.Г.Чикачёва.</vt:lpstr>
      <vt:lpstr>Цели проекта:</vt:lpstr>
      <vt:lpstr>Задачи проекта:</vt:lpstr>
      <vt:lpstr>Этапы реализации данного проекта  1-планирование и формирование группы участников проекта 2-выявление проблемы, сбор информации, распределение участков и нагрузки. 3-выявление эффективности деятельности 4-подведение итогов и оценка эффективности проекта</vt:lpstr>
      <vt:lpstr>Проведение экспериментально-практического занятия. Бригадир 7 «б» класса/Тетерина Алина.  </vt:lpstr>
      <vt:lpstr>Предметный мир, создаваемый человеком по законам красоты и функциональности, является продуктом дизайна.</vt:lpstr>
      <vt:lpstr>Хлорофитум – самое распространённое растение в школе. Родина-Южная Африка.</vt:lpstr>
      <vt:lpstr>Жить в зелени – жить красиво!</vt:lpstr>
      <vt:lpstr>Любой интерьер выигрывает, если его грамотно оформить комнатными цветами. </vt:lpstr>
      <vt:lpstr>Жизнь человека всегда связана с природой, а значит, и с жизнью растений!</vt:lpstr>
      <vt:lpstr>Сухие кончики листьев, наиболее вероятная причина - слишком сухой воздух в помещении. </vt:lpstr>
      <vt:lpstr>растения защищают от пыли, шума, защищают воздух и увеличивают влажность!</vt:lpstr>
      <vt:lpstr>Вот сейчас -порядок!</vt:lpstr>
      <vt:lpstr>Открытое  занятие: Композиция из        комнатных растений. </vt:lpstr>
      <vt:lpstr>Учимся, обучая младших своим примером.</vt:lpstr>
      <vt:lpstr>Хорошо, когда учитель рядом!</vt:lpstr>
      <vt:lpstr>                           А нас научите?</vt:lpstr>
      <vt:lpstr>                       Задание готово! «Сансевьера» и «Плющ» получилась композиция в форме из природного нароста сосны.</vt:lpstr>
      <vt:lpstr>                       Вот так потрудились!</vt:lpstr>
      <vt:lpstr>Окружающие нас цветы постоянно воздействуют на душевное состояние человека, его настроение, источник эмоций влияющих на его отношение к окружающему миру.</vt:lpstr>
      <vt:lpstr>Комнатные растения-частица живой природы, которую человек стремится перенести в свой дом. </vt:lpstr>
      <vt:lpstr>Растения привлекательны лишь в том случае, если они здоровы и ухожены.</vt:lpstr>
      <vt:lpstr>Растения открывают нам грандиозную палитру красок, форм и аромат.</vt:lpstr>
      <vt:lpstr>Творческий импульс.</vt:lpstr>
      <vt:lpstr>Главное при декорировании интерьера-правильная аранжировка, которая должна сочетаться с цветовым решением помещения.</vt:lpstr>
      <vt:lpstr>Мы любим свою школу, заботимся и создаём уют. </vt:lpstr>
      <vt:lpstr>ВЫВОД: данный проект даёт возможность обобщить свои знания по основам почвоведения и растениеводства, дети имеют возможность использовать приобретённый опыт в повседневной жизни, а в дальнейшем - возможно, осознанное планирование вариантов профессионального образования.  </vt:lpstr>
      <vt:lpstr>Использованная литература. Основы декоративного искусства в школе/М.: Просвещение. 2000г. Журнал: «Школа и Производство» 2010 №3 «Комнатные растения в школе» 1986г. Автор: Н.И.Клинковская, В.В.Пасечник.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«Зелёный интерьер»</dc:title>
  <dc:creator>валя</dc:creator>
  <cp:lastModifiedBy>валя</cp:lastModifiedBy>
  <cp:revision>64</cp:revision>
  <dcterms:created xsi:type="dcterms:W3CDTF">2011-03-16T12:25:44Z</dcterms:created>
  <dcterms:modified xsi:type="dcterms:W3CDTF">2011-04-06T11:24:09Z</dcterms:modified>
</cp:coreProperties>
</file>