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2" r:id="rId3"/>
    <p:sldId id="256" r:id="rId4"/>
    <p:sldId id="257" r:id="rId5"/>
    <p:sldId id="261" r:id="rId6"/>
    <p:sldId id="258" r:id="rId7"/>
    <p:sldId id="260" r:id="rId8"/>
    <p:sldId id="263" r:id="rId9"/>
    <p:sldId id="259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96633"/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3" autoAdjust="0"/>
    <p:restoredTop sz="94660"/>
  </p:normalViewPr>
  <p:slideViewPr>
    <p:cSldViewPr>
      <p:cViewPr varScale="1">
        <p:scale>
          <a:sx n="99" d="100"/>
          <a:sy n="99" d="100"/>
        </p:scale>
        <p:origin x="-3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DisneyPark" pitchFamily="65" charset="-52"/>
              </a:rPr>
              <a:t>Внеклассное мероприятие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DisneyPark" pitchFamily="65" charset="-52"/>
              </a:rPr>
              <a:t>на английском языке для 6-го класса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DisneyPark" pitchFamily="65" charset="-52"/>
              </a:rPr>
              <a:t>«Дом с привидениями» </a:t>
            </a:r>
          </a:p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DisneyPark" pitchFamily="65" charset="-52"/>
              </a:rPr>
              <a:t>по теме «Модальные глаголы»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648200" y="5257800"/>
            <a:ext cx="4191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52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Дубицкая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Людмила Викторовна,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295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учитель английского языка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295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МОУ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Югыдъягская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 СОШ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2952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pic>
        <p:nvPicPr>
          <p:cNvPr id="25602" name="Picture 2" descr="E:\мои рисунки\Новая папка\0e558b56e0ea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648200"/>
            <a:ext cx="1752600" cy="2029326"/>
          </a:xfrm>
          <a:prstGeom prst="rect">
            <a:avLst/>
          </a:prstGeom>
          <a:noFill/>
        </p:spPr>
      </p:pic>
      <p:pic>
        <p:nvPicPr>
          <p:cNvPr id="25603" name="Picture 3" descr="E:\мои рисунки\Новая папка\24af33c6a9606fe07d35404045b3143359244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10400" y="304800"/>
            <a:ext cx="17145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ction Jackson" pitchFamily="2" charset="0"/>
              </a:rPr>
              <a:t>Say using the model: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b="1" u="sng" dirty="0" smtClean="0"/>
              <a:t>Example:</a:t>
            </a:r>
            <a:r>
              <a:rPr lang="en-US" b="1" dirty="0" smtClean="0"/>
              <a:t>     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7030A0"/>
                </a:solidFill>
              </a:rPr>
              <a:t>We don't need</a:t>
            </a:r>
            <a:r>
              <a:rPr lang="en-US" b="1" dirty="0" smtClean="0">
                <a:solidFill>
                  <a:srgbClr val="002060"/>
                </a:solidFill>
              </a:rPr>
              <a:t> the fridge </a:t>
            </a:r>
            <a:r>
              <a:rPr lang="en-US" b="1" dirty="0" smtClean="0">
                <a:solidFill>
                  <a:srgbClr val="7030A0"/>
                </a:solidFill>
              </a:rPr>
              <a:t>because</a:t>
            </a:r>
            <a:r>
              <a:rPr lang="en-US" b="1" dirty="0" smtClean="0">
                <a:solidFill>
                  <a:srgbClr val="002060"/>
                </a:solidFill>
              </a:rPr>
              <a:t> we have enough food with us.</a:t>
            </a:r>
          </a:p>
          <a:p>
            <a:pPr>
              <a:buNone/>
            </a:pPr>
            <a:endParaRPr lang="ru-RU" dirty="0" smtClean="0">
              <a:solidFill>
                <a:srgbClr val="002060"/>
              </a:solidFill>
            </a:endParaRPr>
          </a:p>
          <a:p>
            <a:pPr lvl="7"/>
            <a:r>
              <a:rPr lang="en-US" sz="3000" b="1" dirty="0" smtClean="0">
                <a:solidFill>
                  <a:srgbClr val="7030A0"/>
                </a:solidFill>
              </a:rPr>
              <a:t>We shouldn't... but... </a:t>
            </a:r>
          </a:p>
          <a:p>
            <a:pPr lvl="7"/>
            <a:r>
              <a:rPr lang="en-US" sz="3000" b="1" dirty="0" smtClean="0">
                <a:solidFill>
                  <a:srgbClr val="7030A0"/>
                </a:solidFill>
              </a:rPr>
              <a:t>We may not use... because... </a:t>
            </a:r>
          </a:p>
          <a:p>
            <a:pPr lvl="7"/>
            <a:r>
              <a:rPr lang="en-US" sz="3000" b="1" dirty="0" smtClean="0">
                <a:solidFill>
                  <a:srgbClr val="7030A0"/>
                </a:solidFill>
              </a:rPr>
              <a:t>We don't need … because …</a:t>
            </a:r>
          </a:p>
          <a:p>
            <a:pPr lvl="7"/>
            <a:r>
              <a:rPr lang="en-US" sz="3000" b="1" dirty="0" smtClean="0">
                <a:solidFill>
                  <a:srgbClr val="7030A0"/>
                </a:solidFill>
              </a:rPr>
              <a:t>We can...</a:t>
            </a:r>
            <a:endParaRPr lang="ru-RU" sz="3500" dirty="0" smtClean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22531" name="Picture 3" descr="E:\мои рисунки\Новая папка\strashilki-6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971800"/>
            <a:ext cx="28956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ction Jackson" pitchFamily="2" charset="0"/>
              </a:rPr>
              <a:t>Make Tips for visitors: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525963"/>
          </a:xfrm>
          <a:ln w="76200" cap="rnd">
            <a:solidFill>
              <a:srgbClr val="00B050"/>
            </a:solidFill>
            <a:prstDash val="sysDot"/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b="1" dirty="0" smtClean="0">
                <a:latin typeface="Segoe Print" pitchFamily="2" charset="0"/>
              </a:rPr>
              <a:t>  </a:t>
            </a:r>
            <a:r>
              <a:rPr lang="en-US" sz="2800" b="1" dirty="0" smtClean="0">
                <a:solidFill>
                  <a:srgbClr val="002060"/>
                </a:solidFill>
                <a:latin typeface="Segoe Print" pitchFamily="2" charset="0"/>
              </a:rPr>
              <a:t>Welcome to the Haunted House. Enjoy your visit but be careful! </a:t>
            </a:r>
          </a:p>
          <a:p>
            <a:pPr>
              <a:lnSpc>
                <a:spcPct val="150000"/>
              </a:lnSpc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Segoe Print" pitchFamily="2" charset="0"/>
              </a:rPr>
              <a:t>  You may use the tennis court, but you shouldn't use the swimming-pool because the ghost can catch you/ may bite you/ can eat you...</a:t>
            </a:r>
            <a:endParaRPr lang="ru-RU" sz="2800" dirty="0" smtClean="0">
              <a:solidFill>
                <a:srgbClr val="002060"/>
              </a:solidFill>
              <a:latin typeface="Segoe Print" pitchFamily="2" charset="0"/>
            </a:endParaRPr>
          </a:p>
          <a:p>
            <a:endParaRPr lang="ru-RU" dirty="0"/>
          </a:p>
        </p:txBody>
      </p:sp>
      <p:pic>
        <p:nvPicPr>
          <p:cNvPr id="23558" name="Picture 6" descr="E:\мои рисунки\Новая папка\strashilki-73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9108" y="5181600"/>
            <a:ext cx="1756692" cy="1452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E:\мои рисунки\Новая папка\proshanie-140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24600" y="1447800"/>
            <a:ext cx="2343150" cy="1041400"/>
          </a:xfrm>
          <a:prstGeom prst="rect">
            <a:avLst/>
          </a:prstGeom>
          <a:noFill/>
        </p:spPr>
      </p:pic>
      <p:pic>
        <p:nvPicPr>
          <p:cNvPr id="24582" name="Picture 6" descr="E:\мои рисунки\Новая папка\4166248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407690">
            <a:off x="1549020" y="102304"/>
            <a:ext cx="3840046" cy="645385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rot="21442941">
            <a:off x="1847598" y="4823982"/>
            <a:ext cx="4381960" cy="923330"/>
          </a:xfrm>
          <a:prstGeom prst="rect">
            <a:avLst/>
          </a:prstGeom>
          <a:solidFill>
            <a:srgbClr val="FFC000"/>
          </a:solidFill>
          <a:ln w="38100"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Thank you!!!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9624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ction Jackson" pitchFamily="2" charset="0"/>
              </a:rPr>
              <a:t>Where are we going?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91200" y="4193286"/>
            <a:ext cx="3039598" cy="266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447800"/>
            <a:ext cx="3810000" cy="3398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381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ction Jackson" pitchFamily="2" charset="0"/>
              </a:rPr>
              <a:t>We are going on a picnic!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2014" y="3352800"/>
            <a:ext cx="246198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1066800"/>
            <a:ext cx="2400300" cy="276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590800"/>
            <a:ext cx="5435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" y="0"/>
            <a:ext cx="3352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243282">
            <a:off x="6118061" y="1241261"/>
            <a:ext cx="3184440" cy="318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5638800"/>
            <a:ext cx="1447800" cy="110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6482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en-US" sz="3200" b="1" dirty="0" smtClean="0">
                <a:solidFill>
                  <a:srgbClr val="C00000"/>
                </a:solidFill>
                <a:latin typeface="Action Jackson" pitchFamily="2" charset="0"/>
              </a:rPr>
              <a:t>What other camping things </a:t>
            </a:r>
            <a:br>
              <a:rPr lang="en-US" sz="3200" b="1" dirty="0" smtClean="0">
                <a:solidFill>
                  <a:srgbClr val="C00000"/>
                </a:solidFill>
                <a:latin typeface="Action Jackson" pitchFamily="2" charset="0"/>
              </a:rPr>
            </a:br>
            <a:r>
              <a:rPr lang="en-US" sz="3200" b="1" dirty="0" smtClean="0">
                <a:solidFill>
                  <a:srgbClr val="C00000"/>
                </a:solidFill>
                <a:latin typeface="Action Jackson" pitchFamily="2" charset="0"/>
              </a:rPr>
              <a:t>do we need?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572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2971800"/>
            <a:ext cx="25908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10200" y="4267200"/>
            <a:ext cx="17780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4267200"/>
            <a:ext cx="2133600" cy="217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0"/>
          <a:srcRect l="6742" t="22472" r="3371" b="23596"/>
          <a:stretch>
            <a:fillRect/>
          </a:stretch>
        </p:blipFill>
        <p:spPr bwMode="auto">
          <a:xfrm>
            <a:off x="2971800" y="1295400"/>
            <a:ext cx="3556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ction Jackson" pitchFamily="2" charset="0"/>
              </a:rPr>
              <a:t>We need a shelter!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5600" y="2895600"/>
            <a:ext cx="4584700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295400"/>
            <a:ext cx="3761123" cy="4417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latin typeface="Action Jackson" pitchFamily="2" charset="0"/>
              </a:rPr>
              <a:t>What’s this?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371600"/>
            <a:ext cx="6248400" cy="4340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81000" y="4419600"/>
            <a:ext cx="3276600" cy="2182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9144001" cy="723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Блок-схема: процесс 5"/>
          <p:cNvSpPr/>
          <p:nvPr/>
        </p:nvSpPr>
        <p:spPr>
          <a:xfrm>
            <a:off x="3657600" y="0"/>
            <a:ext cx="5486400" cy="3810000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 w="76200">
            <a:solidFill>
              <a:srgbClr val="FF33CC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400" dirty="0" smtClean="0">
              <a:solidFill>
                <a:schemeClr val="tx2">
                  <a:lumMod val="75000"/>
                </a:schemeClr>
              </a:solidFill>
              <a:latin typeface="Segoe Print" pitchFamily="2" charset="0"/>
              <a:ea typeface="Tahoma" pitchFamily="34" charset="0"/>
              <a:cs typeface="Tahoma" pitchFamily="34" charset="0"/>
            </a:endParaRP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Добро пожаловать! Будьте как дома. В холодильнике вас ждет вкусная еда. Теннисные ракетки лежат в зале, в бассейне вода уже нагрелась. Если вы сможете перевести это послание на английский язык,</a:t>
            </a:r>
          </a:p>
          <a:p>
            <a:pPr algn="just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Segoe Print" pitchFamily="2" charset="0"/>
                <a:ea typeface="Tahoma" pitchFamily="34" charset="0"/>
                <a:cs typeface="Tahoma" pitchFamily="34" charset="0"/>
              </a:rPr>
              <a:t>то двери этого дома откроются для вас. Удачного вам пикника!</a:t>
            </a:r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5000" y="4572000"/>
            <a:ext cx="7620000" cy="1371600"/>
          </a:xfrm>
        </p:spPr>
        <p:txBody>
          <a:bodyPr vert="horz"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ction Jackson" pitchFamily="2" charset="0"/>
              </a:rPr>
              <a:t>Read and translate </a:t>
            </a:r>
            <a:br>
              <a:rPr lang="en-US" b="1" dirty="0" smtClean="0">
                <a:solidFill>
                  <a:schemeClr val="bg1"/>
                </a:solidFill>
                <a:latin typeface="Action Jackson" pitchFamily="2" charset="0"/>
              </a:rPr>
            </a:br>
            <a:r>
              <a:rPr lang="en-US" b="1" dirty="0" smtClean="0">
                <a:solidFill>
                  <a:schemeClr val="bg1"/>
                </a:solidFill>
                <a:latin typeface="Action Jackson" pitchFamily="2" charset="0"/>
              </a:rPr>
              <a:t>the note</a:t>
            </a:r>
            <a:endParaRPr lang="ru-RU" b="1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Людмила\Desktop\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5029200" cy="650681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34000" y="2514600"/>
            <a:ext cx="298197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+mj-lt"/>
              </a:rPr>
              <a:t>а </a:t>
            </a:r>
            <a:r>
              <a:rPr lang="en-US" sz="4400" b="1" dirty="0" smtClean="0">
                <a:solidFill>
                  <a:srgbClr val="C00000"/>
                </a:solidFill>
                <a:latin typeface="+mj-lt"/>
              </a:rPr>
              <a:t>ghost</a:t>
            </a:r>
            <a:r>
              <a:rPr lang="ru-RU" sz="4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+mj-lt"/>
              </a:rPr>
              <a:t>- </a:t>
            </a:r>
            <a:r>
              <a:rPr lang="en-US" sz="54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5400" b="1" dirty="0" smtClean="0">
                <a:solidFill>
                  <a:srgbClr val="C00000"/>
                </a:solidFill>
                <a:latin typeface="+mj-lt"/>
              </a:rPr>
              <a:t>?</a:t>
            </a:r>
            <a:endParaRPr lang="ru-RU" sz="5400" b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27649" name="Picture 1" descr="E:\мои рисунки\Новая папка\strashilki-71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5675" y="1905000"/>
            <a:ext cx="1838325" cy="2366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76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764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We shouldn’t...                  We may...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447800" y="990600"/>
            <a:ext cx="6400800" cy="54864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Sit on the sofa.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Use the tennis court.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Look in the mirror.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Use the telephone.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Open the fridge.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Watch TV.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Water the flowers.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Take a shower.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Use the knives.</a:t>
            </a: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Picture 26" descr="j00786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62000" y="3352800"/>
            <a:ext cx="1309687" cy="2817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254</Words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Слайд 1</vt:lpstr>
      <vt:lpstr>Where are we going?</vt:lpstr>
      <vt:lpstr>We are going on a picnic!</vt:lpstr>
      <vt:lpstr>What other camping things  do we need?</vt:lpstr>
      <vt:lpstr>We need a shelter!</vt:lpstr>
      <vt:lpstr>What’s this?</vt:lpstr>
      <vt:lpstr>Read and translate  the note</vt:lpstr>
      <vt:lpstr>Слайд 8</vt:lpstr>
      <vt:lpstr>We shouldn’t...                  We may... </vt:lpstr>
      <vt:lpstr>Say using the model:</vt:lpstr>
      <vt:lpstr>Make Tips for visitors: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Людмила</dc:creator>
  <cp:lastModifiedBy>Людмила</cp:lastModifiedBy>
  <cp:revision>31</cp:revision>
  <dcterms:created xsi:type="dcterms:W3CDTF">2012-01-06T16:58:33Z</dcterms:created>
  <dcterms:modified xsi:type="dcterms:W3CDTF">2012-01-24T17:54:00Z</dcterms:modified>
</cp:coreProperties>
</file>