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1" r:id="rId2"/>
    <p:sldId id="258" r:id="rId3"/>
    <p:sldId id="256" r:id="rId4"/>
    <p:sldId id="257" r:id="rId5"/>
    <p:sldId id="261" r:id="rId6"/>
    <p:sldId id="268" r:id="rId7"/>
    <p:sldId id="263" r:id="rId8"/>
    <p:sldId id="273" r:id="rId9"/>
    <p:sldId id="270" r:id="rId10"/>
    <p:sldId id="264" r:id="rId11"/>
    <p:sldId id="265" r:id="rId12"/>
    <p:sldId id="272" r:id="rId13"/>
    <p:sldId id="266" r:id="rId14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DACC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7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413FF7-6AAD-4679-AD6F-5337000A3BBC}" type="datetimeFigureOut">
              <a:rPr lang="ru-RU"/>
              <a:pPr>
                <a:defRPr/>
              </a:pPr>
              <a:t>25.06.2012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F3E4BE-1D74-4A3E-B106-CC3C7F17596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EAE5E3-786E-40C4-AA82-892D7DE3FA19}" type="datetimeFigureOut">
              <a:rPr lang="ru-RU"/>
              <a:pPr>
                <a:defRPr/>
              </a:pPr>
              <a:t>25.06.2012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09D709-EA0C-4BFD-850E-2B2963063BE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7E478C-ABD9-4B29-B185-6568176A7757}" type="datetimeFigureOut">
              <a:rPr lang="ru-RU"/>
              <a:pPr>
                <a:defRPr/>
              </a:pPr>
              <a:t>25.06.2012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39B85A-FB5F-4AEC-B2D0-A9FBA446314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940921-E842-4DB7-9DD7-A4B8781F0A34}" type="datetimeFigureOut">
              <a:rPr lang="ru-RU"/>
              <a:pPr>
                <a:defRPr/>
              </a:pPr>
              <a:t>25.06.2012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4C2EDF-BB7E-4603-88B1-699AF4ABA2F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673DB8-90D2-4B47-A805-C64AB8A49568}" type="datetimeFigureOut">
              <a:rPr lang="ru-RU"/>
              <a:pPr>
                <a:defRPr/>
              </a:pPr>
              <a:t>25.06.2012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A4272B-0AB4-4771-9281-C9105F29CDE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654758-38D1-43F3-8E28-D347DC44EC5E}" type="datetimeFigureOut">
              <a:rPr lang="ru-RU"/>
              <a:pPr>
                <a:defRPr/>
              </a:pPr>
              <a:t>25.06.2012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FDD1CB-9E5D-4F7B-AA4A-86FF3801B42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2F9DC7-256E-4A3A-B7E7-DED70A2EFA03}" type="datetimeFigureOut">
              <a:rPr lang="ru-RU"/>
              <a:pPr>
                <a:defRPr/>
              </a:pPr>
              <a:t>25.06.2012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D31C3C-56E0-4CCF-A15B-C9C2063A153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B5EBA8-419A-4D93-9023-292082261560}" type="datetimeFigureOut">
              <a:rPr lang="ru-RU"/>
              <a:pPr>
                <a:defRPr/>
              </a:pPr>
              <a:t>25.06.2012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692D8F-620B-4E7D-B7CC-C471C3993A7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113D00-432A-4CCA-B7A9-DC50F79CC7C1}" type="datetimeFigureOut">
              <a:rPr lang="ru-RU"/>
              <a:pPr>
                <a:defRPr/>
              </a:pPr>
              <a:t>25.06.2012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E03891-51DA-46B7-8758-DBE513B7013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1D3CCD-6460-4F7A-92F2-08A3E091DCD8}" type="datetimeFigureOut">
              <a:rPr lang="ru-RU"/>
              <a:pPr>
                <a:defRPr/>
              </a:pPr>
              <a:t>25.06.2012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DC8A5C-537F-4FDE-9EBF-396BC4F6D23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3FD998-E64B-4912-9D4E-AB7027FB1822}" type="datetimeFigureOut">
              <a:rPr lang="ru-RU"/>
              <a:pPr>
                <a:defRPr/>
              </a:pPr>
              <a:t>25.06.2012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E2B0FA-3415-47E2-BB36-70488503A6F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8CE3B7FD-4A39-4A4C-B7FF-858D6D6B873A}" type="datetimeFigureOut">
              <a:rPr lang="ru-RU"/>
              <a:pPr>
                <a:defRPr/>
              </a:pPr>
              <a:t>25.06.2012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BF3BA90F-27D1-4C7E-AE40-B0CDAC7C27F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gif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1.png"/><Relationship Id="rId4" Type="http://schemas.openxmlformats.org/officeDocument/2006/relationships/image" Target="../media/image50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4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jpeg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gif"/><Relationship Id="rId3" Type="http://schemas.openxmlformats.org/officeDocument/2006/relationships/image" Target="../media/image12.gif"/><Relationship Id="rId7" Type="http://schemas.openxmlformats.org/officeDocument/2006/relationships/image" Target="../media/image16.png"/><Relationship Id="rId12" Type="http://schemas.openxmlformats.org/officeDocument/2006/relationships/image" Target="../media/image20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png"/><Relationship Id="rId11" Type="http://schemas.openxmlformats.org/officeDocument/2006/relationships/image" Target="../media/image19.png"/><Relationship Id="rId5" Type="http://schemas.openxmlformats.org/officeDocument/2006/relationships/image" Target="../media/image14.gif"/><Relationship Id="rId10" Type="http://schemas.openxmlformats.org/officeDocument/2006/relationships/image" Target="../media/image5.png"/><Relationship Id="rId4" Type="http://schemas.openxmlformats.org/officeDocument/2006/relationships/image" Target="../media/image13.png"/><Relationship Id="rId9" Type="http://schemas.openxmlformats.org/officeDocument/2006/relationships/image" Target="../media/image1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3" Type="http://schemas.openxmlformats.org/officeDocument/2006/relationships/image" Target="../media/image31.gif"/><Relationship Id="rId7" Type="http://schemas.openxmlformats.org/officeDocument/2006/relationships/image" Target="../media/image35.pn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4.gif"/><Relationship Id="rId5" Type="http://schemas.openxmlformats.org/officeDocument/2006/relationships/image" Target="../media/image33.gif"/><Relationship Id="rId10" Type="http://schemas.openxmlformats.org/officeDocument/2006/relationships/image" Target="../media/image38.png"/><Relationship Id="rId4" Type="http://schemas.openxmlformats.org/officeDocument/2006/relationships/image" Target="../media/image32.gif"/><Relationship Id="rId9" Type="http://schemas.openxmlformats.org/officeDocument/2006/relationships/image" Target="../media/image3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gif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3" name="Рисунок 6" descr="0_8e63f_2c372e1c_XL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Прямоугольник 7"/>
          <p:cNvPicPr>
            <a:picLocks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90550" y="877888"/>
            <a:ext cx="6913563" cy="361473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122238" y="865188"/>
            <a:ext cx="9369426" cy="6138862"/>
          </a:xfrm>
          <a:prstGeom prst="rect">
            <a:avLst/>
          </a:prstGeom>
          <a:noFill/>
        </p:spPr>
      </p:pic>
      <p:pic>
        <p:nvPicPr>
          <p:cNvPr id="3" name="Прямоугольник 2"/>
          <p:cNvPicPr>
            <a:picLocks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498725" y="-195263"/>
            <a:ext cx="4194175" cy="181133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3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1" name="Rectangle 1"/>
          <p:cNvPicPr>
            <a:picLocks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25613" y="828675"/>
            <a:ext cx="5632450" cy="515143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7" name="Picture 2"/>
          <p:cNvPicPr>
            <a:picLocks noChangeAspect="1" noChangeArrowheads="1"/>
          </p:cNvPicPr>
          <p:nvPr/>
        </p:nvPicPr>
        <p:blipFill>
          <a:blip r:embed="rId2">
            <a:lum bright="20000" contrast="-1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78" name="Рисунок 11" descr="0d9f53d20c5b.gif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1500" y="2500313"/>
            <a:ext cx="4116388" cy="4357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79" name="Picture 2" descr="Картинка 12 из 6100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143500" y="928688"/>
            <a:ext cx="3611563" cy="4643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1" name="Rectangle 3"/>
          <p:cNvPicPr>
            <a:picLocks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138738" y="1358900"/>
            <a:ext cx="3614737" cy="36337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1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214313" y="0"/>
            <a:ext cx="930116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Прямоугольник 1"/>
          <p:cNvPicPr>
            <a:picLocks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70113" y="1279525"/>
            <a:ext cx="5200650" cy="3621088"/>
          </a:xfrm>
          <a:prstGeom prst="rect">
            <a:avLst/>
          </a:prstGeom>
          <a:noFill/>
        </p:spPr>
      </p:pic>
      <p:pic>
        <p:nvPicPr>
          <p:cNvPr id="4" name="Прямоугольник 3"/>
          <p:cNvPicPr>
            <a:picLocks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682750" y="347663"/>
            <a:ext cx="5845175" cy="9747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7" name="Picture 22" descr="Картинка 199 из 14542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397750" y="4572000"/>
            <a:ext cx="174625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38" name="Picture 20" descr="Картинка 199 из 14542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4786313"/>
            <a:ext cx="1422400" cy="2071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39" name="Picture 4" descr="Картинка 52 из 177580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85750" y="4572000"/>
            <a:ext cx="5686425" cy="200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0" name="Picture 4" descr="Картинка 52 из 177580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571625" y="4572000"/>
            <a:ext cx="5686425" cy="200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1" name="Picture 6" descr="http://www.moto.com.ua/forumphoto/avatar_max/Andersen_X8S9Z6L2Q3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428875" y="1214438"/>
            <a:ext cx="4494213" cy="5072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2" name="Picture 4" descr="Картинка 52 из 177580"/>
          <p:cNvPicPr>
            <a:picLocks noChangeAspect="1" noChangeArrowheads="1"/>
          </p:cNvPicPr>
          <p:nvPr/>
        </p:nvPicPr>
        <p:blipFill>
          <a:blip r:embed="rId4"/>
          <a:srcRect l="8795"/>
          <a:stretch>
            <a:fillRect/>
          </a:stretch>
        </p:blipFill>
        <p:spPr bwMode="auto">
          <a:xfrm>
            <a:off x="-214313" y="5072063"/>
            <a:ext cx="5186363" cy="1785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3" name="Picture 4" descr="Картинка 52 из 177580"/>
          <p:cNvPicPr>
            <a:picLocks noChangeAspect="1" noChangeArrowheads="1"/>
          </p:cNvPicPr>
          <p:nvPr/>
        </p:nvPicPr>
        <p:blipFill>
          <a:blip r:embed="rId4"/>
          <a:srcRect r="8578"/>
          <a:stretch>
            <a:fillRect/>
          </a:stretch>
        </p:blipFill>
        <p:spPr bwMode="auto">
          <a:xfrm>
            <a:off x="3571875" y="4929188"/>
            <a:ext cx="5329238" cy="1928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4" name="Picture 12" descr="Картинка 146 из 161487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857750" y="4714875"/>
            <a:ext cx="1714500" cy="171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5" name="Picture 12" descr="Картинка 146 из 161487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357438" y="4714875"/>
            <a:ext cx="1714500" cy="171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6" name="Picture 26" descr="Картинка 52 из 279584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703763" y="5429250"/>
            <a:ext cx="703262" cy="1285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7" name="Picture 4" descr="Картинка 52 из 177580"/>
          <p:cNvPicPr>
            <a:picLocks noChangeAspect="1" noChangeArrowheads="1"/>
          </p:cNvPicPr>
          <p:nvPr/>
        </p:nvPicPr>
        <p:blipFill>
          <a:blip r:embed="rId4"/>
          <a:srcRect l="18845" r="12061"/>
          <a:stretch>
            <a:fillRect/>
          </a:stretch>
        </p:blipFill>
        <p:spPr bwMode="auto">
          <a:xfrm>
            <a:off x="3071813" y="5143500"/>
            <a:ext cx="3929062" cy="171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8" name="Picture 28" descr="Картинка 2 из 102618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285750" y="0"/>
            <a:ext cx="2357438" cy="1939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" name="Прямоугольник 23"/>
          <p:cNvPicPr>
            <a:picLocks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2498725" y="201613"/>
            <a:ext cx="5840413" cy="15779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1" name="Picture 18" descr="Картинка 11 из 1009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2" name="Picture 19" descr="D:\сохранённое\аниме\gallery_2_324_2576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612063" y="4500563"/>
            <a:ext cx="1531937" cy="1214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33" name="Picture 37" descr="Картинка 76 из 8829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33413" y="3425825"/>
            <a:ext cx="1944687" cy="2651125"/>
          </a:xfrm>
          <a:prstGeom prst="rect">
            <a:avLst/>
          </a:prstGeom>
          <a:noFill/>
        </p:spPr>
      </p:pic>
      <p:pic>
        <p:nvPicPr>
          <p:cNvPr id="15364" name="Picture 39" descr="Картинка 23 из 2527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499821">
            <a:off x="1274763" y="1555750"/>
            <a:ext cx="1692275" cy="2449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37" name="Picture 41" descr="http://www.megabook.ru/MObjects2/data/pict1998/k_127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852738" y="920750"/>
            <a:ext cx="1116012" cy="2584450"/>
          </a:xfrm>
          <a:prstGeom prst="rect">
            <a:avLst/>
          </a:prstGeom>
          <a:noFill/>
        </p:spPr>
      </p:pic>
      <p:pic>
        <p:nvPicPr>
          <p:cNvPr id="15366" name="Picture 46" descr="Картинка 5 из 52244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429125" y="1428750"/>
            <a:ext cx="1214438" cy="1928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7" name="Picture 46" descr="Картинка 5 из 52244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429125" y="2143125"/>
            <a:ext cx="1214438" cy="1928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8" name="Picture 46" descr="Картинка 5 из 52244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857625" y="1928813"/>
            <a:ext cx="1214438" cy="1928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9" name="Picture 50" descr="Картинка 26 из 52244"/>
          <p:cNvPicPr>
            <a:picLocks noChangeAspect="1" noChangeArrowheads="1" noCrop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3929063" y="2143125"/>
            <a:ext cx="1857375" cy="226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18" name="Picture 2" descr="Картинка 47 из 45402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6997700" y="1279525"/>
            <a:ext cx="2152650" cy="2085975"/>
          </a:xfrm>
          <a:prstGeom prst="rect">
            <a:avLst/>
          </a:prstGeom>
          <a:noFill/>
        </p:spPr>
      </p:pic>
      <p:pic>
        <p:nvPicPr>
          <p:cNvPr id="15371" name="Picture 4" descr="Картинка 52 из 177580"/>
          <p:cNvPicPr>
            <a:picLocks noChangeAspect="1" noChangeArrowheads="1"/>
          </p:cNvPicPr>
          <p:nvPr/>
        </p:nvPicPr>
        <p:blipFill>
          <a:blip r:embed="rId10"/>
          <a:srcRect l="8795"/>
          <a:stretch>
            <a:fillRect/>
          </a:stretch>
        </p:blipFill>
        <p:spPr bwMode="auto">
          <a:xfrm>
            <a:off x="6143625" y="2571750"/>
            <a:ext cx="2357438" cy="639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72" name="Picture 4" descr="Картинка 52 из 177580"/>
          <p:cNvPicPr>
            <a:picLocks noChangeAspect="1" noChangeArrowheads="1"/>
          </p:cNvPicPr>
          <p:nvPr/>
        </p:nvPicPr>
        <p:blipFill>
          <a:blip r:embed="rId10"/>
          <a:srcRect l="8795"/>
          <a:stretch>
            <a:fillRect/>
          </a:stretch>
        </p:blipFill>
        <p:spPr bwMode="auto">
          <a:xfrm>
            <a:off x="6858000" y="3143250"/>
            <a:ext cx="2714625" cy="639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8" name="Прямая соединительная линия 17"/>
          <p:cNvCxnSpPr/>
          <p:nvPr/>
        </p:nvCxnSpPr>
        <p:spPr>
          <a:xfrm flipV="1">
            <a:off x="4857750" y="3286125"/>
            <a:ext cx="2928938" cy="928688"/>
          </a:xfrm>
          <a:prstGeom prst="line">
            <a:avLst/>
          </a:prstGeom>
          <a:ln w="76200">
            <a:solidFill>
              <a:srgbClr val="FF0000"/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единительная линия 18"/>
          <p:cNvCxnSpPr/>
          <p:nvPr/>
        </p:nvCxnSpPr>
        <p:spPr>
          <a:xfrm>
            <a:off x="4929188" y="5143500"/>
            <a:ext cx="2786062" cy="500063"/>
          </a:xfrm>
          <a:prstGeom prst="line">
            <a:avLst/>
          </a:prstGeom>
          <a:ln w="76200">
            <a:solidFill>
              <a:srgbClr val="FF0000"/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375" name="Picture 14" descr="Картинка 117 из 161849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5857875" y="3929063"/>
            <a:ext cx="1643063" cy="3167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21" name="Прямая соединительная линия 20"/>
          <p:cNvCxnSpPr/>
          <p:nvPr/>
        </p:nvCxnSpPr>
        <p:spPr>
          <a:xfrm>
            <a:off x="1571625" y="5786438"/>
            <a:ext cx="2071688" cy="0"/>
          </a:xfrm>
          <a:prstGeom prst="line">
            <a:avLst/>
          </a:prstGeom>
          <a:ln w="88900">
            <a:solidFill>
              <a:srgbClr val="FF0000"/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единительная линия 23"/>
          <p:cNvCxnSpPr/>
          <p:nvPr/>
        </p:nvCxnSpPr>
        <p:spPr>
          <a:xfrm rot="5400000" flipH="1" flipV="1">
            <a:off x="1035844" y="4393406"/>
            <a:ext cx="2000250" cy="928688"/>
          </a:xfrm>
          <a:prstGeom prst="line">
            <a:avLst/>
          </a:prstGeom>
          <a:ln w="88900">
            <a:solidFill>
              <a:srgbClr val="FF0000"/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Прямая соединительная линия 33"/>
          <p:cNvCxnSpPr/>
          <p:nvPr/>
        </p:nvCxnSpPr>
        <p:spPr>
          <a:xfrm rot="10800000">
            <a:off x="3571875" y="3571875"/>
            <a:ext cx="1071563" cy="714375"/>
          </a:xfrm>
          <a:prstGeom prst="line">
            <a:avLst/>
          </a:prstGeom>
          <a:ln w="76200">
            <a:solidFill>
              <a:srgbClr val="FF0000"/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Прямая соединительная линия 34"/>
          <p:cNvCxnSpPr>
            <a:stCxn id="27" idx="7"/>
            <a:endCxn id="4137" idx="4"/>
          </p:cNvCxnSpPr>
          <p:nvPr/>
        </p:nvCxnSpPr>
        <p:spPr>
          <a:xfrm rot="5400000" flipH="1" flipV="1">
            <a:off x="2958306" y="3225007"/>
            <a:ext cx="174625" cy="725488"/>
          </a:xfrm>
          <a:prstGeom prst="line">
            <a:avLst/>
          </a:prstGeom>
          <a:ln w="76200">
            <a:solidFill>
              <a:srgbClr val="FF0000"/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Прямая соединительная линия 41"/>
          <p:cNvCxnSpPr/>
          <p:nvPr/>
        </p:nvCxnSpPr>
        <p:spPr>
          <a:xfrm rot="5400000" flipH="1" flipV="1">
            <a:off x="6831807" y="5607843"/>
            <a:ext cx="990600" cy="938213"/>
          </a:xfrm>
          <a:prstGeom prst="line">
            <a:avLst/>
          </a:prstGeom>
          <a:ln w="76200">
            <a:solidFill>
              <a:srgbClr val="FF0000"/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381" name="Picture 6" descr="Картинка 35 из 84145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2214563" y="-74613"/>
            <a:ext cx="1143000" cy="12001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" name="Овал 22"/>
          <p:cNvSpPr/>
          <p:nvPr/>
        </p:nvSpPr>
        <p:spPr>
          <a:xfrm>
            <a:off x="6715125" y="6500813"/>
            <a:ext cx="214313" cy="214312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5" name="Овал 24"/>
          <p:cNvSpPr/>
          <p:nvPr/>
        </p:nvSpPr>
        <p:spPr>
          <a:xfrm>
            <a:off x="7572375" y="5572125"/>
            <a:ext cx="214313" cy="214313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6" name="Овал 25"/>
          <p:cNvSpPr/>
          <p:nvPr/>
        </p:nvSpPr>
        <p:spPr>
          <a:xfrm>
            <a:off x="1428750" y="5715000"/>
            <a:ext cx="214313" cy="214313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7" name="Овал 26"/>
          <p:cNvSpPr/>
          <p:nvPr/>
        </p:nvSpPr>
        <p:spPr>
          <a:xfrm>
            <a:off x="2500313" y="3643313"/>
            <a:ext cx="214312" cy="214312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8" name="Овал 27"/>
          <p:cNvSpPr/>
          <p:nvPr/>
        </p:nvSpPr>
        <p:spPr>
          <a:xfrm>
            <a:off x="3357563" y="3429000"/>
            <a:ext cx="214312" cy="214313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9" name="Овал 28"/>
          <p:cNvSpPr/>
          <p:nvPr/>
        </p:nvSpPr>
        <p:spPr>
          <a:xfrm>
            <a:off x="4643438" y="4214813"/>
            <a:ext cx="214312" cy="214312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0" name="Овал 29"/>
          <p:cNvSpPr/>
          <p:nvPr/>
        </p:nvSpPr>
        <p:spPr>
          <a:xfrm>
            <a:off x="7786688" y="3143250"/>
            <a:ext cx="214312" cy="214313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5" name="Picture 15" descr="Картинка 179 из 1180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6" name="Picture 19" descr="D:\сохранённое\аниме\gallery_2_324_2576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86375" y="2143125"/>
            <a:ext cx="2973388" cy="2357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7" name="Picture 17" descr="Картинка 322 из 11805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3571875"/>
            <a:ext cx="1905000" cy="1657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Выноска-облако 8"/>
          <p:cNvSpPr/>
          <p:nvPr/>
        </p:nvSpPr>
        <p:spPr>
          <a:xfrm rot="462681" flipH="1">
            <a:off x="3055938" y="474663"/>
            <a:ext cx="3525837" cy="1958975"/>
          </a:xfrm>
          <a:prstGeom prst="cloudCallout">
            <a:avLst>
              <a:gd name="adj1" fmla="val -36582"/>
              <a:gd name="adj2" fmla="val 58663"/>
            </a:avLst>
          </a:prstGeom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081" name="Rectangle 9"/>
          <p:cNvSpPr>
            <a:spLocks noChangeArrowheads="1"/>
          </p:cNvSpPr>
          <p:nvPr/>
        </p:nvSpPr>
        <p:spPr bwMode="auto">
          <a:xfrm>
            <a:off x="3656013" y="584200"/>
            <a:ext cx="2630487" cy="1570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ru-RU" sz="1200" b="1" i="1">
                <a:solidFill>
                  <a:schemeClr val="bg1"/>
                </a:solidFill>
                <a:cs typeface="Times New Roman" pitchFamily="18" charset="0"/>
              </a:rPr>
              <a:t>Я </a:t>
            </a:r>
            <a:r>
              <a:rPr lang="ru-RU" sz="1200" b="1">
                <a:solidFill>
                  <a:schemeClr val="bg1"/>
                </a:solidFill>
                <a:cs typeface="Times New Roman" pitchFamily="18" charset="0"/>
              </a:rPr>
              <a:t>сегодня за обедом </a:t>
            </a:r>
            <a:endParaRPr lang="ru-RU" sz="1200" b="1">
              <a:solidFill>
                <a:schemeClr val="bg1"/>
              </a:solidFill>
            </a:endParaRPr>
          </a:p>
          <a:p>
            <a:pPr eaLnBrk="0" hangingPunct="0"/>
            <a:r>
              <a:rPr lang="ru-RU" sz="1200" b="1">
                <a:solidFill>
                  <a:schemeClr val="bg1"/>
                </a:solidFill>
                <a:cs typeface="Times New Roman" pitchFamily="18" charset="0"/>
              </a:rPr>
              <a:t>Взял поссорился с соседом. </a:t>
            </a:r>
            <a:endParaRPr lang="ru-RU" sz="1200" b="1">
              <a:solidFill>
                <a:schemeClr val="bg1"/>
              </a:solidFill>
            </a:endParaRPr>
          </a:p>
          <a:p>
            <a:pPr eaLnBrk="0" hangingPunct="0"/>
            <a:r>
              <a:rPr lang="ru-RU" sz="1200" b="1">
                <a:solidFill>
                  <a:schemeClr val="bg1"/>
                </a:solidFill>
                <a:cs typeface="Times New Roman" pitchFamily="18" charset="0"/>
              </a:rPr>
              <a:t>Говорил я, что все знаю, </a:t>
            </a:r>
            <a:endParaRPr lang="ru-RU" sz="1200" b="1">
              <a:solidFill>
                <a:schemeClr val="bg1"/>
              </a:solidFill>
            </a:endParaRPr>
          </a:p>
          <a:p>
            <a:pPr eaLnBrk="0" hangingPunct="0"/>
            <a:r>
              <a:rPr lang="ru-RU" sz="1200" b="1">
                <a:solidFill>
                  <a:schemeClr val="bg1"/>
                </a:solidFill>
                <a:cs typeface="Times New Roman" pitchFamily="18" charset="0"/>
              </a:rPr>
              <a:t>Но вот карт не понимаю. </a:t>
            </a:r>
            <a:endParaRPr lang="ru-RU" sz="1200" b="1">
              <a:solidFill>
                <a:schemeClr val="bg1"/>
              </a:solidFill>
            </a:endParaRPr>
          </a:p>
          <a:p>
            <a:pPr eaLnBrk="0" hangingPunct="0"/>
            <a:r>
              <a:rPr lang="ru-RU" sz="1200" b="1">
                <a:solidFill>
                  <a:schemeClr val="bg1"/>
                </a:solidFill>
                <a:cs typeface="Times New Roman" pitchFamily="18" charset="0"/>
              </a:rPr>
              <a:t>Загадал сосед задачу, </a:t>
            </a:r>
            <a:endParaRPr lang="ru-RU" sz="1200" b="1">
              <a:solidFill>
                <a:schemeClr val="bg1"/>
              </a:solidFill>
            </a:endParaRPr>
          </a:p>
          <a:p>
            <a:pPr eaLnBrk="0" hangingPunct="0"/>
            <a:r>
              <a:rPr lang="ru-RU" sz="1200" b="1">
                <a:solidFill>
                  <a:schemeClr val="bg1"/>
                </a:solidFill>
                <a:cs typeface="Times New Roman" pitchFamily="18" charset="0"/>
              </a:rPr>
              <a:t>Два часа уже я плачу. </a:t>
            </a:r>
            <a:endParaRPr lang="ru-RU" sz="1200" b="1">
              <a:solidFill>
                <a:schemeClr val="bg1"/>
              </a:solidFill>
            </a:endParaRPr>
          </a:p>
          <a:p>
            <a:pPr eaLnBrk="0" hangingPunct="0"/>
            <a:r>
              <a:rPr lang="ru-RU" sz="1200" b="1">
                <a:solidFill>
                  <a:schemeClr val="bg1"/>
                </a:solidFill>
                <a:cs typeface="Times New Roman" pitchFamily="18" charset="0"/>
              </a:rPr>
              <a:t>Мне, ребята, помогите: </a:t>
            </a:r>
            <a:endParaRPr lang="ru-RU" sz="1200" b="1">
              <a:solidFill>
                <a:schemeClr val="bg1"/>
              </a:solidFill>
            </a:endParaRPr>
          </a:p>
          <a:p>
            <a:pPr eaLnBrk="0" hangingPunct="0"/>
            <a:r>
              <a:rPr lang="ru-RU" sz="1200" b="1">
                <a:solidFill>
                  <a:schemeClr val="bg1"/>
                </a:solidFill>
                <a:cs typeface="Times New Roman" pitchFamily="18" charset="0"/>
              </a:rPr>
              <a:t>Нас с соседом помирите.</a:t>
            </a:r>
            <a:endParaRPr lang="ru-RU" sz="1200" b="1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17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0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0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0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0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308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3"/>
          <p:cNvPicPr>
            <a:picLocks noChangeAspect="1" noChangeArrowheads="1"/>
          </p:cNvPicPr>
          <p:nvPr/>
        </p:nvPicPr>
        <p:blipFill>
          <a:blip r:embed="rId2"/>
          <a:srcRect t="10638" r="7335" b="6914"/>
          <a:stretch>
            <a:fillRect/>
          </a:stretch>
        </p:blipFill>
        <p:spPr bwMode="auto">
          <a:xfrm>
            <a:off x="1143000" y="1071563"/>
            <a:ext cx="3071813" cy="2562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1" name="Picture 4"/>
          <p:cNvPicPr>
            <a:picLocks noChangeAspect="1" noChangeArrowheads="1"/>
          </p:cNvPicPr>
          <p:nvPr/>
        </p:nvPicPr>
        <p:blipFill>
          <a:blip r:embed="rId3"/>
          <a:srcRect t="10564" r="7692" b="7570"/>
          <a:stretch>
            <a:fillRect/>
          </a:stretch>
        </p:blipFill>
        <p:spPr bwMode="auto">
          <a:xfrm>
            <a:off x="4929188" y="1071563"/>
            <a:ext cx="3000375" cy="2571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2" name="Picture 6"/>
          <p:cNvPicPr>
            <a:picLocks noChangeAspect="1" noChangeArrowheads="1"/>
          </p:cNvPicPr>
          <p:nvPr/>
        </p:nvPicPr>
        <p:blipFill>
          <a:blip r:embed="rId4"/>
          <a:srcRect t="10677" r="8044" b="6583"/>
          <a:stretch>
            <a:fillRect/>
          </a:stretch>
        </p:blipFill>
        <p:spPr bwMode="auto">
          <a:xfrm>
            <a:off x="1071563" y="3857625"/>
            <a:ext cx="3214687" cy="2643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3" name="Picture 7"/>
          <p:cNvPicPr>
            <a:picLocks noChangeAspect="1" noChangeArrowheads="1"/>
          </p:cNvPicPr>
          <p:nvPr/>
        </p:nvPicPr>
        <p:blipFill>
          <a:blip r:embed="rId5"/>
          <a:srcRect t="9804" r="4498" b="4411"/>
          <a:stretch>
            <a:fillRect/>
          </a:stretch>
        </p:blipFill>
        <p:spPr bwMode="auto">
          <a:xfrm>
            <a:off x="4929188" y="3857625"/>
            <a:ext cx="3143250" cy="2643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Прямоугольник 5"/>
          <p:cNvPicPr>
            <a:picLocks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304925" y="-219075"/>
            <a:ext cx="7223125" cy="19446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433" name="Группа 12"/>
          <p:cNvGrpSpPr>
            <a:grpSpLocks/>
          </p:cNvGrpSpPr>
          <p:nvPr/>
        </p:nvGrpSpPr>
        <p:grpSpPr bwMode="auto">
          <a:xfrm>
            <a:off x="571500" y="0"/>
            <a:ext cx="8143875" cy="6654800"/>
            <a:chOff x="571472" y="0"/>
            <a:chExt cx="8143932" cy="6654462"/>
          </a:xfrm>
        </p:grpSpPr>
        <p:grpSp>
          <p:nvGrpSpPr>
            <p:cNvPr id="18439" name="Группа 10"/>
            <p:cNvGrpSpPr>
              <a:grpSpLocks/>
            </p:cNvGrpSpPr>
            <p:nvPr/>
          </p:nvGrpSpPr>
          <p:grpSpPr bwMode="auto">
            <a:xfrm>
              <a:off x="571472" y="0"/>
              <a:ext cx="8041804" cy="6654462"/>
              <a:chOff x="714348" y="203538"/>
              <a:chExt cx="7970366" cy="6654462"/>
            </a:xfrm>
          </p:grpSpPr>
          <p:pic>
            <p:nvPicPr>
              <p:cNvPr id="18441" name="Picture 2" descr="Картинка 54 из 84143"/>
              <p:cNvPicPr>
                <a:picLocks noChangeAspect="1" noChangeArrowheads="1"/>
              </p:cNvPicPr>
              <p:nvPr/>
            </p:nvPicPr>
            <p:blipFill>
              <a:blip r:embed="rId2"/>
              <a:srcRect/>
              <a:stretch>
                <a:fillRect/>
              </a:stretch>
            </p:blipFill>
            <p:spPr bwMode="auto">
              <a:xfrm>
                <a:off x="714348" y="203538"/>
                <a:ext cx="7970366" cy="665446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24579" name="Rectangle 3"/>
              <p:cNvSpPr>
                <a:spLocks noChangeArrowheads="1"/>
              </p:cNvSpPr>
              <p:nvPr/>
            </p:nvSpPr>
            <p:spPr bwMode="auto">
              <a:xfrm>
                <a:off x="5643570" y="1000108"/>
                <a:ext cx="2786050" cy="181588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anchor="ctr">
                <a:spAutoFit/>
              </a:bodyPr>
              <a:lstStyle/>
              <a:p>
                <a:pPr algn="ctr">
                  <a:defRPr/>
                </a:pPr>
                <a:r>
                  <a:rPr lang="ru-RU" sz="1600" b="1" i="1" cap="all" dirty="0">
                    <a:ln w="9000" cmpd="sng">
                      <a:solidFill>
                        <a:schemeClr val="accent4">
                          <a:shade val="50000"/>
                          <a:satMod val="120000"/>
                        </a:schemeClr>
                      </a:solidFill>
                      <a:prstDash val="solid"/>
                    </a:ln>
                    <a:gradFill>
                      <a:gsLst>
                        <a:gs pos="0">
                          <a:schemeClr val="accent4">
                            <a:shade val="20000"/>
                            <a:satMod val="245000"/>
                          </a:schemeClr>
                        </a:gs>
                        <a:gs pos="43000">
                          <a:schemeClr val="accent4">
                            <a:satMod val="255000"/>
                          </a:schemeClr>
                        </a:gs>
                        <a:gs pos="48000">
                          <a:schemeClr val="accent4">
                            <a:shade val="85000"/>
                            <a:satMod val="255000"/>
                          </a:schemeClr>
                        </a:gs>
                        <a:gs pos="100000">
                          <a:schemeClr val="accent4">
                            <a:shade val="20000"/>
                            <a:satMod val="245000"/>
                          </a:schemeClr>
                        </a:gs>
                      </a:gsLst>
                      <a:lin ang="5400000"/>
                    </a:gradFill>
                    <a:effectLst>
                      <a:reflection blurRad="12700" stA="28000" endPos="45000" dist="1000" dir="5400000" sy="-100000" algn="bl" rotWithShape="0"/>
                    </a:effectLst>
                    <a:latin typeface="Arial" pitchFamily="34" charset="0"/>
                    <a:ea typeface="Times New Roman" pitchFamily="18" charset="0"/>
                  </a:rPr>
                  <a:t>У Бабы-Яги, ребята, </a:t>
                </a:r>
                <a:endParaRPr lang="ru-RU" sz="1600" b="1" cap="all" dirty="0">
                  <a:ln w="9000" cmpd="sng">
                    <a:solidFill>
                      <a:schemeClr val="accent4">
                        <a:shade val="50000"/>
                        <a:satMod val="120000"/>
                      </a:schemeClr>
                    </a:solidFill>
                    <a:prstDash val="solid"/>
                  </a:ln>
                  <a:gradFill>
                    <a:gsLst>
                      <a:gs pos="0">
                        <a:schemeClr val="accent4">
                          <a:shade val="20000"/>
                          <a:satMod val="245000"/>
                        </a:schemeClr>
                      </a:gs>
                      <a:gs pos="43000">
                        <a:schemeClr val="accent4">
                          <a:satMod val="255000"/>
                        </a:schemeClr>
                      </a:gs>
                      <a:gs pos="48000">
                        <a:schemeClr val="accent4">
                          <a:shade val="85000"/>
                          <a:satMod val="255000"/>
                        </a:schemeClr>
                      </a:gs>
                      <a:gs pos="100000">
                        <a:schemeClr val="accent4">
                          <a:shade val="20000"/>
                          <a:satMod val="245000"/>
                        </a:schemeClr>
                      </a:gs>
                    </a:gsLst>
                    <a:lin ang="5400000"/>
                  </a:gradFill>
                  <a:effectLst>
                    <a:reflection blurRad="12700" stA="28000" endPos="45000" dist="1000" dir="5400000" sy="-100000" algn="bl" rotWithShape="0"/>
                  </a:effectLst>
                  <a:latin typeface="Arial" pitchFamily="34" charset="0"/>
                </a:endParaRPr>
              </a:p>
              <a:p>
                <a:pPr algn="ctr" eaLnBrk="0" hangingPunct="0">
                  <a:defRPr/>
                </a:pPr>
                <a:r>
                  <a:rPr lang="ru-RU" sz="1600" b="1" i="1" cap="all" dirty="0">
                    <a:ln w="9000" cmpd="sng">
                      <a:solidFill>
                        <a:schemeClr val="accent4">
                          <a:shade val="50000"/>
                          <a:satMod val="120000"/>
                        </a:schemeClr>
                      </a:solidFill>
                      <a:prstDash val="solid"/>
                    </a:ln>
                    <a:gradFill>
                      <a:gsLst>
                        <a:gs pos="0">
                          <a:schemeClr val="accent4">
                            <a:shade val="20000"/>
                            <a:satMod val="245000"/>
                          </a:schemeClr>
                        </a:gs>
                        <a:gs pos="43000">
                          <a:schemeClr val="accent4">
                            <a:satMod val="255000"/>
                          </a:schemeClr>
                        </a:gs>
                        <a:gs pos="48000">
                          <a:schemeClr val="accent4">
                            <a:shade val="85000"/>
                            <a:satMod val="255000"/>
                          </a:schemeClr>
                        </a:gs>
                        <a:gs pos="100000">
                          <a:schemeClr val="accent4">
                            <a:shade val="20000"/>
                            <a:satMod val="245000"/>
                          </a:schemeClr>
                        </a:gs>
                      </a:gsLst>
                      <a:lin ang="5400000"/>
                    </a:gradFill>
                    <a:effectLst>
                      <a:reflection blurRad="12700" stA="28000" endPos="45000" dist="1000" dir="5400000" sy="-100000" algn="bl" rotWithShape="0"/>
                    </a:effectLst>
                    <a:latin typeface="Arial" pitchFamily="34" charset="0"/>
                    <a:ea typeface="Times New Roman" pitchFamily="18" charset="0"/>
                  </a:rPr>
                  <a:t>Перепутались зайчата. </a:t>
                </a:r>
                <a:endParaRPr lang="ru-RU" sz="1600" b="1" cap="all" dirty="0">
                  <a:ln w="9000" cmpd="sng">
                    <a:solidFill>
                      <a:schemeClr val="accent4">
                        <a:shade val="50000"/>
                        <a:satMod val="120000"/>
                      </a:schemeClr>
                    </a:solidFill>
                    <a:prstDash val="solid"/>
                  </a:ln>
                  <a:gradFill>
                    <a:gsLst>
                      <a:gs pos="0">
                        <a:schemeClr val="accent4">
                          <a:shade val="20000"/>
                          <a:satMod val="245000"/>
                        </a:schemeClr>
                      </a:gs>
                      <a:gs pos="43000">
                        <a:schemeClr val="accent4">
                          <a:satMod val="255000"/>
                        </a:schemeClr>
                      </a:gs>
                      <a:gs pos="48000">
                        <a:schemeClr val="accent4">
                          <a:shade val="85000"/>
                          <a:satMod val="255000"/>
                        </a:schemeClr>
                      </a:gs>
                      <a:gs pos="100000">
                        <a:schemeClr val="accent4">
                          <a:shade val="20000"/>
                          <a:satMod val="245000"/>
                        </a:schemeClr>
                      </a:gs>
                    </a:gsLst>
                    <a:lin ang="5400000"/>
                  </a:gradFill>
                  <a:effectLst>
                    <a:reflection blurRad="12700" stA="28000" endPos="45000" dist="1000" dir="5400000" sy="-100000" algn="bl" rotWithShape="0"/>
                  </a:effectLst>
                  <a:latin typeface="Arial" pitchFamily="34" charset="0"/>
                </a:endParaRPr>
              </a:p>
              <a:p>
                <a:pPr algn="ctr" eaLnBrk="0" hangingPunct="0">
                  <a:defRPr/>
                </a:pPr>
                <a:r>
                  <a:rPr lang="ru-RU" sz="1600" b="1" i="1" cap="all" dirty="0">
                    <a:ln w="9000" cmpd="sng">
                      <a:solidFill>
                        <a:schemeClr val="accent4">
                          <a:shade val="50000"/>
                          <a:satMod val="120000"/>
                        </a:schemeClr>
                      </a:solidFill>
                      <a:prstDash val="solid"/>
                    </a:ln>
                    <a:gradFill>
                      <a:gsLst>
                        <a:gs pos="0">
                          <a:schemeClr val="accent4">
                            <a:shade val="20000"/>
                            <a:satMod val="245000"/>
                          </a:schemeClr>
                        </a:gs>
                        <a:gs pos="43000">
                          <a:schemeClr val="accent4">
                            <a:satMod val="255000"/>
                          </a:schemeClr>
                        </a:gs>
                        <a:gs pos="48000">
                          <a:schemeClr val="accent4">
                            <a:shade val="85000"/>
                            <a:satMod val="255000"/>
                          </a:schemeClr>
                        </a:gs>
                        <a:gs pos="100000">
                          <a:schemeClr val="accent4">
                            <a:shade val="20000"/>
                            <a:satMod val="245000"/>
                          </a:schemeClr>
                        </a:gs>
                      </a:gsLst>
                      <a:lin ang="5400000"/>
                    </a:gradFill>
                    <a:effectLst>
                      <a:reflection blurRad="12700" stA="28000" endPos="45000" dist="1000" dir="5400000" sy="-100000" algn="bl" rotWithShape="0"/>
                    </a:effectLst>
                    <a:latin typeface="Arial" pitchFamily="34" charset="0"/>
                    <a:ea typeface="Times New Roman" pitchFamily="18" charset="0"/>
                  </a:rPr>
                  <a:t>Ей самой не разобраться, </a:t>
                </a:r>
              </a:p>
              <a:p>
                <a:pPr algn="ctr" eaLnBrk="0" hangingPunct="0">
                  <a:defRPr/>
                </a:pPr>
                <a:r>
                  <a:rPr lang="ru-RU" sz="1600" b="1" i="1" cap="all" dirty="0">
                    <a:ln w="9000" cmpd="sng">
                      <a:solidFill>
                        <a:schemeClr val="accent4">
                          <a:shade val="50000"/>
                          <a:satMod val="120000"/>
                        </a:schemeClr>
                      </a:solidFill>
                      <a:prstDash val="solid"/>
                    </a:ln>
                    <a:gradFill>
                      <a:gsLst>
                        <a:gs pos="0">
                          <a:schemeClr val="accent4">
                            <a:shade val="20000"/>
                            <a:satMod val="245000"/>
                          </a:schemeClr>
                        </a:gs>
                        <a:gs pos="43000">
                          <a:schemeClr val="accent4">
                            <a:satMod val="255000"/>
                          </a:schemeClr>
                        </a:gs>
                        <a:gs pos="48000">
                          <a:schemeClr val="accent4">
                            <a:shade val="85000"/>
                            <a:satMod val="255000"/>
                          </a:schemeClr>
                        </a:gs>
                        <a:gs pos="100000">
                          <a:schemeClr val="accent4">
                            <a:shade val="20000"/>
                            <a:satMod val="245000"/>
                          </a:schemeClr>
                        </a:gs>
                      </a:gsLst>
                      <a:lin ang="5400000"/>
                    </a:gradFill>
                    <a:effectLst>
                      <a:reflection blurRad="12700" stA="28000" endPos="45000" dist="1000" dir="5400000" sy="-100000" algn="bl" rotWithShape="0"/>
                    </a:effectLst>
                    <a:latin typeface="Arial" pitchFamily="34" charset="0"/>
                    <a:ea typeface="Times New Roman" pitchFamily="18" charset="0"/>
                  </a:rPr>
                  <a:t>Вам придется постараться</a:t>
                </a:r>
                <a:r>
                  <a:rPr lang="ru-RU" sz="1600" b="1" cap="all" dirty="0">
                    <a:ln w="9000" cmpd="sng">
                      <a:solidFill>
                        <a:schemeClr val="accent4">
                          <a:shade val="50000"/>
                          <a:satMod val="120000"/>
                        </a:schemeClr>
                      </a:solidFill>
                      <a:prstDash val="solid"/>
                    </a:ln>
                    <a:gradFill>
                      <a:gsLst>
                        <a:gs pos="0">
                          <a:schemeClr val="accent4">
                            <a:shade val="20000"/>
                            <a:satMod val="245000"/>
                          </a:schemeClr>
                        </a:gs>
                        <a:gs pos="43000">
                          <a:schemeClr val="accent4">
                            <a:satMod val="255000"/>
                          </a:schemeClr>
                        </a:gs>
                        <a:gs pos="48000">
                          <a:schemeClr val="accent4">
                            <a:shade val="85000"/>
                            <a:satMod val="255000"/>
                          </a:schemeClr>
                        </a:gs>
                        <a:gs pos="100000">
                          <a:schemeClr val="accent4">
                            <a:shade val="20000"/>
                            <a:satMod val="245000"/>
                          </a:schemeClr>
                        </a:gs>
                      </a:gsLst>
                      <a:lin ang="5400000"/>
                    </a:gradFill>
                    <a:effectLst>
                      <a:reflection blurRad="12700" stA="28000" endPos="45000" dist="1000" dir="5400000" sy="-100000" algn="bl" rotWithShape="0"/>
                    </a:effectLst>
                    <a:latin typeface="Arial" pitchFamily="34" charset="0"/>
                  </a:rPr>
                  <a:t> </a:t>
                </a:r>
              </a:p>
            </p:txBody>
          </p:sp>
        </p:grpSp>
        <p:sp>
          <p:nvSpPr>
            <p:cNvPr id="12" name="Овал 11"/>
            <p:cNvSpPr/>
            <p:nvPr/>
          </p:nvSpPr>
          <p:spPr>
            <a:xfrm>
              <a:off x="5143504" y="500038"/>
              <a:ext cx="3571900" cy="2357317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</p:grpSp>
      <p:grpSp>
        <p:nvGrpSpPr>
          <p:cNvPr id="9" name="Группа 8"/>
          <p:cNvGrpSpPr>
            <a:grpSpLocks/>
          </p:cNvGrpSpPr>
          <p:nvPr/>
        </p:nvGrpSpPr>
        <p:grpSpPr bwMode="auto">
          <a:xfrm>
            <a:off x="7000875" y="3286125"/>
            <a:ext cx="1884363" cy="3000375"/>
            <a:chOff x="6786578" y="3857628"/>
            <a:chExt cx="1883574" cy="3000372"/>
          </a:xfrm>
        </p:grpSpPr>
        <p:pic>
          <p:nvPicPr>
            <p:cNvPr id="18437" name="Picture 7" descr="Картинка 100 из 7993"/>
            <p:cNvPicPr>
              <a:picLocks noChangeAspect="1" noChangeArrowheads="1"/>
            </p:cNvPicPr>
            <p:nvPr/>
          </p:nvPicPr>
          <p:blipFill>
            <a:blip r:embed="rId3"/>
            <a:srcRect b="11765"/>
            <a:stretch>
              <a:fillRect/>
            </a:stretch>
          </p:blipFill>
          <p:spPr bwMode="auto">
            <a:xfrm>
              <a:off x="6786578" y="3857628"/>
              <a:ext cx="1883574" cy="25003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8" name="Овал 7"/>
            <p:cNvSpPr/>
            <p:nvPr/>
          </p:nvSpPr>
          <p:spPr>
            <a:xfrm>
              <a:off x="6857986" y="6072189"/>
              <a:ext cx="928298" cy="785811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</p:grpSp>
      <p:sp>
        <p:nvSpPr>
          <p:cNvPr id="14" name="Овальная выноска 13"/>
          <p:cNvSpPr/>
          <p:nvPr/>
        </p:nvSpPr>
        <p:spPr>
          <a:xfrm>
            <a:off x="5143500" y="571500"/>
            <a:ext cx="3586163" cy="2286000"/>
          </a:xfrm>
          <a:prstGeom prst="wedgeEllipseCallout">
            <a:avLst>
              <a:gd name="adj1" fmla="val -54480"/>
              <a:gd name="adj2" fmla="val 47782"/>
            </a:avLst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027" name="Rectangle 3"/>
          <p:cNvSpPr>
            <a:spLocks noChangeArrowheads="1"/>
          </p:cNvSpPr>
          <p:nvPr/>
        </p:nvSpPr>
        <p:spPr bwMode="auto">
          <a:xfrm>
            <a:off x="5500694" y="1000108"/>
            <a:ext cx="2928958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>
              <a:defRPr/>
            </a:pPr>
            <a:r>
              <a:rPr lang="ru-RU" sz="1600" b="1" i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" pitchFamily="34" charset="0"/>
                <a:ea typeface="Times New Roman" pitchFamily="18" charset="0"/>
              </a:rPr>
              <a:t>У Бабы-Яги, ребята, </a:t>
            </a:r>
            <a:endParaRPr lang="ru-RU" sz="16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Arial" pitchFamily="34" charset="0"/>
            </a:endParaRPr>
          </a:p>
          <a:p>
            <a:pPr eaLnBrk="0" hangingPunct="0">
              <a:defRPr/>
            </a:pPr>
            <a:r>
              <a:rPr lang="ru-RU" sz="1600" b="1" i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" pitchFamily="34" charset="0"/>
                <a:ea typeface="Times New Roman" pitchFamily="18" charset="0"/>
              </a:rPr>
              <a:t>Перепутались зайчата. </a:t>
            </a:r>
            <a:endParaRPr lang="ru-RU" sz="16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Arial" pitchFamily="34" charset="0"/>
            </a:endParaRPr>
          </a:p>
          <a:p>
            <a:pPr eaLnBrk="0" hangingPunct="0">
              <a:defRPr/>
            </a:pPr>
            <a:r>
              <a:rPr lang="ru-RU" sz="1600" b="1" i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" pitchFamily="34" charset="0"/>
                <a:ea typeface="Times New Roman" pitchFamily="18" charset="0"/>
              </a:rPr>
              <a:t>Ей самой не разобраться, </a:t>
            </a:r>
            <a:endParaRPr lang="ru-RU" sz="16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Arial" pitchFamily="34" charset="0"/>
            </a:endParaRPr>
          </a:p>
          <a:p>
            <a:pPr eaLnBrk="0" hangingPunct="0">
              <a:defRPr/>
            </a:pPr>
            <a:r>
              <a:rPr lang="ru-RU" sz="1600" b="1" i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" pitchFamily="34" charset="0"/>
                <a:ea typeface="Times New Roman" pitchFamily="18" charset="0"/>
              </a:rPr>
              <a:t>Вам придется постараться.</a:t>
            </a:r>
            <a:endParaRPr lang="ru-RU" sz="16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4" descr="http://leslapinsdemartine.free.fr/vente_fichier/lapin_135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714750" y="0"/>
            <a:ext cx="1857375" cy="1547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59" name="Picture 24" descr="Картинка 33 из 10777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858000" y="2786063"/>
            <a:ext cx="1714500" cy="171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0" name="Picture 2" descr="Картинка 25 из 10777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214688" y="5143500"/>
            <a:ext cx="1644650" cy="1928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1" name="Picture 6" descr="Картинка 18 из 10777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42938" y="2714625"/>
            <a:ext cx="2182812" cy="2085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" name="Прямоугольник 19"/>
          <p:cNvPicPr>
            <a:picLocks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902075" y="1231900"/>
            <a:ext cx="1243013" cy="1150938"/>
          </a:xfrm>
          <a:prstGeom prst="rect">
            <a:avLst/>
          </a:prstGeom>
          <a:noFill/>
        </p:spPr>
      </p:pic>
      <p:pic>
        <p:nvPicPr>
          <p:cNvPr id="21" name="Прямоугольник 20"/>
          <p:cNvPicPr>
            <a:picLocks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688975" y="4516438"/>
            <a:ext cx="1328738" cy="1152525"/>
          </a:xfrm>
          <a:prstGeom prst="rect">
            <a:avLst/>
          </a:prstGeom>
          <a:noFill/>
        </p:spPr>
      </p:pic>
      <p:pic>
        <p:nvPicPr>
          <p:cNvPr id="22" name="Прямоугольник 21"/>
          <p:cNvPicPr>
            <a:picLocks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6973888" y="4443413"/>
            <a:ext cx="1395412" cy="1152525"/>
          </a:xfrm>
          <a:prstGeom prst="rect">
            <a:avLst/>
          </a:prstGeom>
          <a:noFill/>
        </p:spPr>
      </p:pic>
      <p:pic>
        <p:nvPicPr>
          <p:cNvPr id="23" name="Прямоугольник 22"/>
          <p:cNvPicPr>
            <a:picLocks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3760788" y="4443413"/>
            <a:ext cx="1377950" cy="1152525"/>
          </a:xfrm>
          <a:prstGeom prst="rect">
            <a:avLst/>
          </a:prstGeom>
          <a:noFill/>
        </p:spPr>
      </p:pic>
      <p:cxnSp>
        <p:nvCxnSpPr>
          <p:cNvPr id="25" name="Прямая соединительная линия 24"/>
          <p:cNvCxnSpPr>
            <a:stCxn id="17" idx="7"/>
            <a:endCxn id="16" idx="3"/>
          </p:cNvCxnSpPr>
          <p:nvPr/>
        </p:nvCxnSpPr>
        <p:spPr>
          <a:xfrm rot="5400000" flipH="1" flipV="1">
            <a:off x="2328069" y="3175794"/>
            <a:ext cx="1987550" cy="1506538"/>
          </a:xfrm>
          <a:prstGeom prst="line">
            <a:avLst/>
          </a:prstGeom>
          <a:ln w="7620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единительная линия 26"/>
          <p:cNvCxnSpPr>
            <a:stCxn id="16" idx="5"/>
            <a:endCxn id="19" idx="1"/>
          </p:cNvCxnSpPr>
          <p:nvPr/>
        </p:nvCxnSpPr>
        <p:spPr>
          <a:xfrm rot="16200000" flipH="1">
            <a:off x="4614069" y="3104357"/>
            <a:ext cx="1987550" cy="1649412"/>
          </a:xfrm>
          <a:prstGeom prst="line">
            <a:avLst/>
          </a:prstGeom>
          <a:ln w="7620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единительная линия 28"/>
          <p:cNvCxnSpPr>
            <a:stCxn id="19" idx="2"/>
            <a:endCxn id="18" idx="6"/>
          </p:cNvCxnSpPr>
          <p:nvPr/>
        </p:nvCxnSpPr>
        <p:spPr>
          <a:xfrm rot="10800000">
            <a:off x="4929188" y="4394200"/>
            <a:ext cx="1357312" cy="85725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Прямая соединительная линия 30"/>
          <p:cNvCxnSpPr>
            <a:stCxn id="17" idx="6"/>
            <a:endCxn id="18" idx="2"/>
          </p:cNvCxnSpPr>
          <p:nvPr/>
        </p:nvCxnSpPr>
        <p:spPr>
          <a:xfrm flipV="1">
            <a:off x="2714625" y="4394200"/>
            <a:ext cx="1214438" cy="85725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Прямая соединительная линия 32"/>
          <p:cNvCxnSpPr>
            <a:stCxn id="18" idx="0"/>
            <a:endCxn id="16" idx="4"/>
          </p:cNvCxnSpPr>
          <p:nvPr/>
        </p:nvCxnSpPr>
        <p:spPr>
          <a:xfrm rot="5400000" flipH="1" flipV="1">
            <a:off x="4000500" y="3500438"/>
            <a:ext cx="857250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Прямая соединительная линия 37"/>
          <p:cNvCxnSpPr>
            <a:stCxn id="17" idx="5"/>
            <a:endCxn id="19" idx="3"/>
          </p:cNvCxnSpPr>
          <p:nvPr/>
        </p:nvCxnSpPr>
        <p:spPr>
          <a:xfrm rot="16200000" flipH="1">
            <a:off x="4500563" y="3646487"/>
            <a:ext cx="0" cy="3863975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Овал 18"/>
          <p:cNvSpPr/>
          <p:nvPr/>
        </p:nvSpPr>
        <p:spPr>
          <a:xfrm>
            <a:off x="6286500" y="4786313"/>
            <a:ext cx="1000125" cy="928687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7" name="Овал 16"/>
          <p:cNvSpPr/>
          <p:nvPr/>
        </p:nvSpPr>
        <p:spPr>
          <a:xfrm>
            <a:off x="1714500" y="4786313"/>
            <a:ext cx="1000125" cy="928687"/>
          </a:xfrm>
          <a:prstGeom prst="ellipse">
            <a:avLst/>
          </a:prstGeom>
          <a:solidFill>
            <a:srgbClr val="C00000"/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6" name="Овал 15"/>
          <p:cNvSpPr/>
          <p:nvPr/>
        </p:nvSpPr>
        <p:spPr>
          <a:xfrm>
            <a:off x="3929063" y="2143125"/>
            <a:ext cx="1000125" cy="928688"/>
          </a:xfrm>
          <a:prstGeom prst="ellipse">
            <a:avLst/>
          </a:prstGeom>
          <a:solidFill>
            <a:srgbClr val="00B050"/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8" name="Овал 17"/>
          <p:cNvSpPr/>
          <p:nvPr/>
        </p:nvSpPr>
        <p:spPr>
          <a:xfrm>
            <a:off x="3929063" y="3929063"/>
            <a:ext cx="1000125" cy="928687"/>
          </a:xfrm>
          <a:prstGeom prst="ellipse">
            <a:avLst/>
          </a:prstGeom>
          <a:solidFill>
            <a:srgbClr val="FFFF00"/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1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2" name="Picture 23" descr="7ed565a01544199fd984e2dc6dcc3e05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572375" y="0"/>
            <a:ext cx="1571625" cy="1303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5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63" y="1143000"/>
            <a:ext cx="4375150" cy="536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6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821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Выноска-облако 3"/>
          <p:cNvSpPr/>
          <p:nvPr/>
        </p:nvSpPr>
        <p:spPr>
          <a:xfrm>
            <a:off x="4857750" y="0"/>
            <a:ext cx="3571875" cy="2786063"/>
          </a:xfrm>
          <a:prstGeom prst="cloudCallout">
            <a:avLst>
              <a:gd name="adj1" fmla="val -62136"/>
              <a:gd name="adj2" fmla="val 19013"/>
            </a:avLst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028" name="Rectangle 4"/>
          <p:cNvSpPr>
            <a:spLocks noChangeArrowheads="1"/>
          </p:cNvSpPr>
          <p:nvPr/>
        </p:nvSpPr>
        <p:spPr bwMode="auto">
          <a:xfrm>
            <a:off x="5357813" y="357188"/>
            <a:ext cx="2928937" cy="2062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r>
              <a:rPr lang="ru-RU" sz="1600" b="1" i="1">
                <a:solidFill>
                  <a:srgbClr val="984807"/>
                </a:solidFill>
                <a:cs typeface="Times New Roman" pitchFamily="18" charset="0"/>
              </a:rPr>
              <a:t>Моя милая сестрица заблудилась, </a:t>
            </a:r>
            <a:endParaRPr lang="ru-RU" sz="1600" b="1">
              <a:solidFill>
                <a:srgbClr val="984807"/>
              </a:solidFill>
            </a:endParaRPr>
          </a:p>
          <a:p>
            <a:pPr eaLnBrk="0" hangingPunct="0"/>
            <a:r>
              <a:rPr lang="ru-RU" sz="1600" b="1" i="1">
                <a:solidFill>
                  <a:srgbClr val="984807"/>
                </a:solidFill>
                <a:cs typeface="Times New Roman" pitchFamily="18" charset="0"/>
              </a:rPr>
              <a:t>В лабиринте все дорожки исходила. </a:t>
            </a:r>
            <a:endParaRPr lang="ru-RU" sz="1600" b="1">
              <a:solidFill>
                <a:srgbClr val="984807"/>
              </a:solidFill>
            </a:endParaRPr>
          </a:p>
          <a:p>
            <a:pPr eaLnBrk="0" hangingPunct="0"/>
            <a:r>
              <a:rPr lang="ru-RU" sz="1600" b="1" i="1">
                <a:solidFill>
                  <a:srgbClr val="984807"/>
                </a:solidFill>
                <a:cs typeface="Times New Roman" pitchFamily="18" charset="0"/>
              </a:rPr>
              <a:t>Добрые ребятки, помогите: </a:t>
            </a:r>
            <a:endParaRPr lang="ru-RU" sz="1600" b="1">
              <a:solidFill>
                <a:srgbClr val="984807"/>
              </a:solidFill>
            </a:endParaRPr>
          </a:p>
          <a:p>
            <a:pPr eaLnBrk="0" hangingPunct="0"/>
            <a:r>
              <a:rPr lang="ru-RU" sz="1600" b="1" i="1">
                <a:solidFill>
                  <a:srgbClr val="984807"/>
                </a:solidFill>
                <a:cs typeface="Times New Roman" pitchFamily="18" charset="0"/>
              </a:rPr>
              <a:t>В лабиринте мышку отыщите.</a:t>
            </a:r>
            <a:r>
              <a:rPr lang="ru-RU" sz="1600" b="1">
                <a:solidFill>
                  <a:srgbClr val="984807"/>
                </a:solidFill>
                <a:cs typeface="Times New Roman" pitchFamily="18" charset="0"/>
              </a:rPr>
              <a:t> </a:t>
            </a:r>
            <a:endParaRPr lang="ru-RU" sz="1600" b="1">
              <a:solidFill>
                <a:srgbClr val="984807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028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493</TotalTime>
  <Words>49</Words>
  <Application>Microsoft Office PowerPoint</Application>
  <PresentationFormat>Экран (4:3)</PresentationFormat>
  <Paragraphs>12</Paragraphs>
  <Slides>13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Шаблон оформления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7" baseType="lpstr">
      <vt:lpstr>Calibri</vt:lpstr>
      <vt:lpstr>Arial</vt:lpstr>
      <vt:lpstr>Times New Roman</vt:lpstr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</vt:vector>
  </TitlesOfParts>
  <Company>Reanimator Extreme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WORK</dc:creator>
  <cp:lastModifiedBy>nadezhda.pronskaya</cp:lastModifiedBy>
  <cp:revision>53</cp:revision>
  <dcterms:created xsi:type="dcterms:W3CDTF">2012-05-14T13:10:43Z</dcterms:created>
  <dcterms:modified xsi:type="dcterms:W3CDTF">2012-06-25T10:19:53Z</dcterms:modified>
</cp:coreProperties>
</file>