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67" r:id="rId6"/>
    <p:sldId id="259" r:id="rId7"/>
    <p:sldId id="260" r:id="rId8"/>
    <p:sldId id="261" r:id="rId9"/>
    <p:sldId id="262" r:id="rId10"/>
    <p:sldId id="271" r:id="rId11"/>
    <p:sldId id="272" r:id="rId12"/>
    <p:sldId id="269" r:id="rId13"/>
    <p:sldId id="263" r:id="rId14"/>
    <p:sldId id="264" r:id="rId15"/>
    <p:sldId id="266" r:id="rId16"/>
    <p:sldId id="268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43" d="100"/>
          <a:sy n="43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82B7-9DA2-4880-95A7-55EEBA984DC2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EB2B-3994-4912-ABC1-C556FF10E0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82B7-9DA2-4880-95A7-55EEBA984DC2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EB2B-3994-4912-ABC1-C556FF10E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82B7-9DA2-4880-95A7-55EEBA984DC2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EB2B-3994-4912-ABC1-C556FF10E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82B7-9DA2-4880-95A7-55EEBA984DC2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EB2B-3994-4912-ABC1-C556FF10E0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82B7-9DA2-4880-95A7-55EEBA984DC2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EB2B-3994-4912-ABC1-C556FF10E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82B7-9DA2-4880-95A7-55EEBA984DC2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EB2B-3994-4912-ABC1-C556FF10E0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82B7-9DA2-4880-95A7-55EEBA984DC2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EB2B-3994-4912-ABC1-C556FF10E0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82B7-9DA2-4880-95A7-55EEBA984DC2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EB2B-3994-4912-ABC1-C556FF10E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82B7-9DA2-4880-95A7-55EEBA984DC2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EB2B-3994-4912-ABC1-C556FF10E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82B7-9DA2-4880-95A7-55EEBA984DC2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EB2B-3994-4912-ABC1-C556FF10E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82B7-9DA2-4880-95A7-55EEBA984DC2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EB2B-3994-4912-ABC1-C556FF10E0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3882B7-9DA2-4880-95A7-55EEBA984DC2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0EEB2B-3994-4912-ABC1-C556FF10E0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KAMCHATKA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69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toat</a:t>
            </a:r>
            <a:endParaRPr lang="ru-RU" dirty="0"/>
          </a:p>
        </p:txBody>
      </p:sp>
      <p:pic>
        <p:nvPicPr>
          <p:cNvPr id="1026" name="Picture 2" descr="D:\английский для детей\картинки\Камчатка_виды\Животные Камчатки\горностай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82" y="476672"/>
            <a:ext cx="470256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5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941168"/>
            <a:ext cx="6512511" cy="1143000"/>
          </a:xfrm>
        </p:spPr>
        <p:txBody>
          <a:bodyPr/>
          <a:lstStyle/>
          <a:p>
            <a:r>
              <a:rPr lang="en-US" dirty="0" smtClean="0"/>
              <a:t>Common seal</a:t>
            </a:r>
            <a:endParaRPr lang="ru-RU" dirty="0"/>
          </a:p>
        </p:txBody>
      </p:sp>
      <p:pic>
        <p:nvPicPr>
          <p:cNvPr id="2050" name="Picture 2" descr="D:\английский для детей\картинки\Камчатка_виды\Животные Камчатки\нерп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439248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LION</a:t>
            </a:r>
            <a:endParaRPr lang="ru-RU" dirty="0"/>
          </a:p>
        </p:txBody>
      </p:sp>
      <p:pic>
        <p:nvPicPr>
          <p:cNvPr id="13314" name="Picture 2" descr="D:\английский для детей\картинки\Камчатка_виды\Животные Камчатки\сивуч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1800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английский для детей\картинки\Камчатка_виды\Животные Камчатки\сивучонок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286562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9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STELLER`S SEA EAGLE</a:t>
            </a:r>
            <a:endParaRPr lang="ru-RU" dirty="0"/>
          </a:p>
        </p:txBody>
      </p:sp>
      <p:pic>
        <p:nvPicPr>
          <p:cNvPr id="7170" name="Picture 2" descr="D:\английский для детей\картинки\Камчатка_виды\Животные Камчатки\белохвостый  орлан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26308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английский для детей\картинки\Камчатка_виды\Животные Камчатки\белохвостый орлан02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78756"/>
            <a:ext cx="2402334" cy="274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18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EAGLE</a:t>
            </a:r>
            <a:endParaRPr lang="ru-RU" dirty="0"/>
          </a:p>
        </p:txBody>
      </p:sp>
      <p:pic>
        <p:nvPicPr>
          <p:cNvPr id="8194" name="Picture 2" descr="D:\английский для детей\картинки\Камчатка_виды\Животные Камчатки\орел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2656"/>
            <a:ext cx="3789040" cy="37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47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GULLS</a:t>
            </a:r>
            <a:endParaRPr lang="ru-RU" dirty="0"/>
          </a:p>
        </p:txBody>
      </p:sp>
      <p:pic>
        <p:nvPicPr>
          <p:cNvPr id="10242" name="Picture 2" descr="D:\английский для детей\картинки\Камчатка_виды\Животные Камчатки\чайки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3076"/>
            <a:ext cx="3252033" cy="362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английский для детей\картинки\Камчатка_виды\Животные Камчатки\чайки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04664"/>
            <a:ext cx="334645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PUFFIN</a:t>
            </a:r>
            <a:endParaRPr lang="ru-RU" dirty="0"/>
          </a:p>
        </p:txBody>
      </p:sp>
      <p:pic>
        <p:nvPicPr>
          <p:cNvPr id="12290" name="Picture 2" descr="D:\английский для детей\картинки\Камчатка_виды\Животные Камчатки\топорок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4" y="620688"/>
            <a:ext cx="3261097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2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 SEALS</a:t>
            </a:r>
            <a:endParaRPr lang="ru-RU" dirty="0"/>
          </a:p>
        </p:txBody>
      </p:sp>
      <p:pic>
        <p:nvPicPr>
          <p:cNvPr id="14338" name="Picture 2" descr="D:\английский для детей\картинки\Камчатка_виды\Животные Камчатки\лежбище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82453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5" y="404664"/>
            <a:ext cx="5966666" cy="648072"/>
          </a:xfrm>
        </p:spPr>
        <p:txBody>
          <a:bodyPr/>
          <a:lstStyle/>
          <a:p>
            <a:pPr algn="ctr"/>
            <a:r>
              <a:rPr lang="en-US" dirty="0"/>
              <a:t>Literature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568952" cy="4318227"/>
          </a:xfrm>
        </p:spPr>
        <p:txBody>
          <a:bodyPr/>
          <a:lstStyle/>
          <a:p>
            <a:pPr algn="l"/>
            <a:endParaRPr lang="ru-RU" dirty="0" smtClean="0"/>
          </a:p>
          <a:p>
            <a:pPr algn="l"/>
            <a:r>
              <a:rPr lang="en-US" dirty="0" smtClean="0"/>
              <a:t>http</a:t>
            </a:r>
            <a:r>
              <a:rPr lang="en-US" dirty="0"/>
              <a:t>://fotki.yandex.ru/users/taifun2/view/3149/</a:t>
            </a:r>
          </a:p>
          <a:p>
            <a:pPr algn="l"/>
            <a:r>
              <a:rPr lang="en-US" dirty="0"/>
              <a:t>http://</a:t>
            </a:r>
            <a:r>
              <a:rPr lang="en-US" dirty="0" smtClean="0"/>
              <a:t>www.kamchatskykrai.ru/photografii/zelensky/zelensky_main.htm</a:t>
            </a:r>
            <a:endParaRPr lang="en-US" dirty="0"/>
          </a:p>
          <a:p>
            <a:pPr algn="l"/>
            <a:r>
              <a:rPr lang="en-US" dirty="0"/>
              <a:t>http://fotki.yandex.ru/users/mistepenko/view/124056/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Bear</a:t>
            </a:r>
            <a:endParaRPr lang="ru-RU" dirty="0"/>
          </a:p>
        </p:txBody>
      </p:sp>
      <p:pic>
        <p:nvPicPr>
          <p:cNvPr id="1026" name="Picture 2" descr="D:\английский для детей\картинки\Камчатка_виды\Животные Камчатки\медведь008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4438"/>
            <a:ext cx="4021906" cy="430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английский для детей\картинки\Камчатка_виды\Животные Камчатки\медведь01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353873"/>
            <a:ext cx="3346450" cy="22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1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LYNX</a:t>
            </a:r>
            <a:endParaRPr lang="ru-RU" dirty="0"/>
          </a:p>
        </p:txBody>
      </p:sp>
      <p:pic>
        <p:nvPicPr>
          <p:cNvPr id="9218" name="Picture 2" descr="D:\английский для детей\картинки\Камчатка_виды\Животные Камчатки\рысь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4320480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61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Fox</a:t>
            </a:r>
            <a:endParaRPr lang="ru-RU" dirty="0"/>
          </a:p>
        </p:txBody>
      </p:sp>
      <p:pic>
        <p:nvPicPr>
          <p:cNvPr id="2050" name="Picture 2" descr="D:\английский для детей\картинки\Камчатка_виды\Животные Камчатки\лис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6724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нглийский для детей\картинки\Камчатка_виды\Животные Камчатки\лиса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672408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7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SUBLE</a:t>
            </a:r>
            <a:endParaRPr lang="ru-RU" dirty="0"/>
          </a:p>
        </p:txBody>
      </p:sp>
      <p:pic>
        <p:nvPicPr>
          <p:cNvPr id="11266" name="Picture 2" descr="D:\английский для детей\картинки\Камчатка_виды\Животные Камчатки\соболь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2656"/>
            <a:ext cx="4237930" cy="45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английский для детей\картинки\Камчатка_виды\Животные Камчатки\соболь0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766850"/>
            <a:ext cx="3346450" cy="34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06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WOLF</a:t>
            </a:r>
            <a:endParaRPr lang="ru-RU" dirty="0"/>
          </a:p>
        </p:txBody>
      </p:sp>
      <p:pic>
        <p:nvPicPr>
          <p:cNvPr id="3074" name="Picture 2" descr="D:\английский для детей\картинки\Камчатка_виды\Животные Камчатки\волк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77762"/>
            <a:ext cx="4725144" cy="393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1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Hare</a:t>
            </a:r>
            <a:endParaRPr lang="ru-RU" dirty="0"/>
          </a:p>
        </p:txBody>
      </p:sp>
      <p:pic>
        <p:nvPicPr>
          <p:cNvPr id="4098" name="Picture 2" descr="D:\английский для детей\картинки\Камчатка_виды\Животные Камчатки\заяц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24036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английский для детей\картинки\Камчатка_виды\Животные Камчатки\заяц0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2" y="931069"/>
            <a:ext cx="31146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REINDEER</a:t>
            </a:r>
            <a:endParaRPr lang="ru-RU" dirty="0"/>
          </a:p>
        </p:txBody>
      </p:sp>
      <p:pic>
        <p:nvPicPr>
          <p:cNvPr id="5122" name="Picture 2" descr="D:\английский для детей\картинки\Камчатка_виды\Животные Камчатки\олени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английский для детей\картинки\Камчатка_виды\Животные Камчатки\Олень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620689"/>
            <a:ext cx="395942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7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SNOWSHEEP</a:t>
            </a:r>
            <a:endParaRPr lang="ru-RU" dirty="0"/>
          </a:p>
        </p:txBody>
      </p:sp>
      <p:pic>
        <p:nvPicPr>
          <p:cNvPr id="6146" name="Picture 2" descr="D:\английский для детей\картинки\Камчатка_виды\Животные Камчатки\снежный баран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32047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0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</TotalTime>
  <Words>38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KAMCHATKA</vt:lpstr>
      <vt:lpstr>Brown Bear</vt:lpstr>
      <vt:lpstr>LYNX</vt:lpstr>
      <vt:lpstr>Red Fox</vt:lpstr>
      <vt:lpstr>SUBLE</vt:lpstr>
      <vt:lpstr>WOLF</vt:lpstr>
      <vt:lpstr>Hare</vt:lpstr>
      <vt:lpstr>REINDEER</vt:lpstr>
      <vt:lpstr>SNOWSHEEP</vt:lpstr>
      <vt:lpstr>Stoat</vt:lpstr>
      <vt:lpstr>Common seal</vt:lpstr>
      <vt:lpstr>SEA LION</vt:lpstr>
      <vt:lpstr>STELLER`S SEA EAGLE</vt:lpstr>
      <vt:lpstr>GOLDEN EAGLE</vt:lpstr>
      <vt:lpstr>SEA GULLS</vt:lpstr>
      <vt:lpstr>PUFFIN</vt:lpstr>
      <vt:lpstr>FUR SEALS</vt:lpstr>
      <vt:lpstr>Literature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KAMCHATKA</dc:title>
  <dc:creator>Виктория</dc:creator>
  <cp:lastModifiedBy>Виктория</cp:lastModifiedBy>
  <cp:revision>6</cp:revision>
  <dcterms:created xsi:type="dcterms:W3CDTF">2011-02-28T09:57:21Z</dcterms:created>
  <dcterms:modified xsi:type="dcterms:W3CDTF">2012-01-30T04:13:15Z</dcterms:modified>
</cp:coreProperties>
</file>