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4751-E3BA-42B0-B7BD-87B15AF63AA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99195-019B-42FE-BDF0-EE243FC03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ldenkorona.ru/simvVS_Russia/simv_vs_Russia_4_39.gif" TargetMode="External"/><Relationship Id="rId13" Type="http://schemas.openxmlformats.org/officeDocument/2006/relationships/hyperlink" Target="http://www.klintsy.ru/news/img/big268487.jpg" TargetMode="External"/><Relationship Id="rId18" Type="http://schemas.openxmlformats.org/officeDocument/2006/relationships/hyperlink" Target="http://img-2006-02.photosight.ru/22/1290042.jpg" TargetMode="External"/><Relationship Id="rId3" Type="http://schemas.openxmlformats.org/officeDocument/2006/relationships/hyperlink" Target="http://allday.ru/uploads/posts/1202754903_ugolok_history_2.jpg" TargetMode="External"/><Relationship Id="rId7" Type="http://schemas.openxmlformats.org/officeDocument/2006/relationships/hyperlink" Target="http://new-fortuna.ucoz.ru/_nw/0/61279.jpg" TargetMode="External"/><Relationship Id="rId12" Type="http://schemas.openxmlformats.org/officeDocument/2006/relationships/hyperlink" Target="http://de.academic.ru/pictures/dewiki/114/russland_heer.png" TargetMode="External"/><Relationship Id="rId17" Type="http://schemas.openxmlformats.org/officeDocument/2006/relationships/hyperlink" Target="http://stat8.blog.ru/lr/0913f3cd4267c010c9b45bae24e9ec70" TargetMode="External"/><Relationship Id="rId2" Type="http://schemas.openxmlformats.org/officeDocument/2006/relationships/hyperlink" Target="http://www.aptr.ru/photo/defenders/g/def_1.jpg" TargetMode="External"/><Relationship Id="rId16" Type="http://schemas.openxmlformats.org/officeDocument/2006/relationships/hyperlink" Target="http://rugby.org.ua/uploads/posts/2009-02/1235340864_2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009.mylivepage.ru/chunk9/270362/792/%D0%A2%D1%80%D0%B8%20%D0%B1%D0%BE%D0%B3%D0%B0%D1%82%D1%8B%D1%80%D1%8F.jpg" TargetMode="External"/><Relationship Id="rId11" Type="http://schemas.openxmlformats.org/officeDocument/2006/relationships/hyperlink" Target="http://upload.wikimedia.org/wikipedia/commons/2/2f/RuAF_emblem.png" TargetMode="External"/><Relationship Id="rId5" Type="http://schemas.openxmlformats.org/officeDocument/2006/relationships/hyperlink" Target="http://www.rto-mos.ru/products_pictures/M116b.jpg" TargetMode="External"/><Relationship Id="rId15" Type="http://schemas.openxmlformats.org/officeDocument/2006/relationships/hyperlink" Target="http://img-fotki.yandex.ru/get/20/toropovka.1/0_908d_e8222071_XL" TargetMode="External"/><Relationship Id="rId10" Type="http://schemas.openxmlformats.org/officeDocument/2006/relationships/hyperlink" Target="http://korall.ucoz.ru/otkr-ki/CYXOPYTHbIE/post-418-1205780131.gif" TargetMode="External"/><Relationship Id="rId4" Type="http://schemas.openxmlformats.org/officeDocument/2006/relationships/hyperlink" Target="http://clipart.adelavida.com/?Option=Image&amp;Main=VArt&amp;FileName=1105204164" TargetMode="External"/><Relationship Id="rId9" Type="http://schemas.openxmlformats.org/officeDocument/2006/relationships/hyperlink" Target="http://dic.academic.ru/pictures/wiki/files/101/emblema_voenno-morskogo_flota_rossii.png" TargetMode="External"/><Relationship Id="rId14" Type="http://schemas.openxmlformats.org/officeDocument/2006/relationships/hyperlink" Target="http://s52.radikal.ru/i135/0902/6f/c34fd62b4ebd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14488"/>
            <a:ext cx="7500990" cy="2428892"/>
          </a:xfrm>
        </p:spPr>
        <p:txBody>
          <a:bodyPr/>
          <a:lstStyle/>
          <a:p>
            <a:r>
              <a:rPr lang="ru-RU" sz="6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КТД</a:t>
            </a: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Вперёд, мальчишки!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412480" y="3429000"/>
            <a:ext cx="45719" cy="1714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14348" y="214290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общеобразовательное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«Средняя общеобразовательная школа № 7»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Тында, Амурская область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071934" y="5500702"/>
            <a:ext cx="421484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 учитель начальных классов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Короткова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Ирина Викторовна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3" descr="russia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1928826" cy="153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0" y="428604"/>
            <a:ext cx="792958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«Визитка» (домашнее задание)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2928934"/>
            <a:ext cx="8358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творческой форме рассказать о всех членах команды, об увлечениях,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талантах, кумирах. Время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3-5 минут.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Выступление оценивается 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баллов.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Учитывается внешний вид, юмор, актуальность.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352 из 5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14480" cy="29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«Солдатская смекалка»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2844" y="2786058"/>
            <a:ext cx="8858312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команда получает тестовое задание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«История. Война. Армия»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течение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2-3 минут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команда обсуждает вопросы и из 3 предложенных вариантов выбирает и обводит кружком букву правильного ответа. Жюри оценивает конкурс по количеству правильных ответов.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артинка 150 из 283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27860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Картинка 96 из 283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500174"/>
            <a:ext cx="2428892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85852" y="285728"/>
            <a:ext cx="7000924" cy="144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«Споёмте, друзья!»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357562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конкурс состоит из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заданий: собрать из мозаики фрагмент знакомой песни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 мин)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всей командой исполнить ее. За правильно выполненное задание 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баллов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 балла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исполнительское мастерство.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Картинка 106 из 1155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00240"/>
            <a:ext cx="9143999" cy="114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142852"/>
            <a:ext cx="75009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4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«Дружная команда»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2571744"/>
            <a:ext cx="87153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нем принимает участие равное количество участников от класса. Перед каждой командой препятствия. Взявшись за руки,  команда преодолевает их по сигналу. Главное условие: кто быстрей, кто не собьет препятствия, кто не разомкнёт руки. Оценка 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баллов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Картинка 38 из 280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0"/>
            <a:ext cx="1785918" cy="2571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57224" y="142852"/>
            <a:ext cx="79296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друг оказался вдруг...»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42910" y="1643050"/>
            <a:ext cx="50720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нем  пострадавшему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медбрата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оказывают помощь (перевязывают голову; голень) и еще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учащихся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переносят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пострадавшего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финиша.  За правильно выполненное задание 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баллов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Снимаются штрафы: 1балл - плохо перевязанную голову, 1балл - плохо перевязанную ногу, 1 балл - за плохо проведенную эвакуацию пострадавшего.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а 53 из 5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857364"/>
            <a:ext cx="2428892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857356" y="0"/>
            <a:ext cx="58871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«Сюрприз»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http://visualrian.ru/storage/PreviewWM/4902/32/490232.jpg?12568988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5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C:\Documents and Settings\Admin\Рабочий стол\23\18717413_Den_Zaschitnika_Oteche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82 из 6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867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не было войны!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Картинки\Нарисованные картинки\Погода\52R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4786314" y="1428736"/>
            <a:ext cx="2714642" cy="5429264"/>
          </a:xfrm>
          <a:prstGeom prst="rect">
            <a:avLst/>
          </a:prstGeom>
          <a:noFill/>
        </p:spPr>
      </p:pic>
      <p:pic>
        <p:nvPicPr>
          <p:cNvPr id="7171" name="Picture 3" descr="D:\Картинки\Нарисованные картинки\Погода\s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5225" y="0"/>
            <a:ext cx="1628775" cy="1666875"/>
          </a:xfrm>
          <a:prstGeom prst="rect">
            <a:avLst/>
          </a:prstGeom>
          <a:noFill/>
        </p:spPr>
      </p:pic>
      <p:pic>
        <p:nvPicPr>
          <p:cNvPr id="7172" name="Picture 4" descr="D:\Картинки\Нарисованные картинки\Дети\baby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1857356" cy="2571745"/>
          </a:xfrm>
          <a:prstGeom prst="rect">
            <a:avLst/>
          </a:prstGeom>
          <a:noFill/>
        </p:spPr>
      </p:pic>
      <p:pic>
        <p:nvPicPr>
          <p:cNvPr id="7173" name="Picture 5" descr="D:\Картинки\Нарисованные картинки\Птицы\00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4422"/>
            <a:ext cx="1428750" cy="1209675"/>
          </a:xfrm>
          <a:prstGeom prst="rect">
            <a:avLst/>
          </a:prstGeom>
          <a:noFill/>
        </p:spPr>
      </p:pic>
      <p:pic>
        <p:nvPicPr>
          <p:cNvPr id="7174" name="Picture 6" descr="D:\Картинки\Нарисованные картинки\Птицы\00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071546"/>
            <a:ext cx="1428750" cy="1209675"/>
          </a:xfrm>
          <a:prstGeom prst="rect">
            <a:avLst/>
          </a:prstGeom>
          <a:noFill/>
        </p:spPr>
      </p:pic>
      <p:pic>
        <p:nvPicPr>
          <p:cNvPr id="7175" name="Picture 7" descr="D:\Картинки\Нарисованные картинки\Птицы\00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142984"/>
            <a:ext cx="1428750" cy="12096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Documents and Settings\Admin\Рабочий стол\23\0f69d693b7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5725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http://www.aptr.ru/photo/defenders/g/def_1.jpg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http://allday.ru/uploads/posts/1202754903_ugolok_history_2.jpg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http://clipart.adelavida.com/?Option=Image&amp;Main=VArt&amp;FileName=1105204164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http://www.rto-mos.ru/products_pictures/M116b.jpg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http://image009.mylivepage.ru/chunk9/270362/792/%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D0%A2%D1%80%D0%B8%20%D0jpg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http://new-fortuna.ucoz.ru/_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nw/0/61279.jpg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http://www.goldenkorona.ru/simvVS_Russia/simv_vs_Russia_4_39.gif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http://dic.academic.ru/pictures/wiki/files/101/emblema_voenno-morskogo_flota_rossii.png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http://korall.ucoz.ru/otkr-ki/CYXOPYTHbIE/post-418-1205780131.gif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http://upload.wikimedia.org/wikipedia/commons/2/2f/RuAF_emblem.png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http://de.academic.ru/pictures/dewiki/114/russland_heer.png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http://www.klintsy.ru/news/img/big268487.jpg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http://s52.radikal.ru/i135/0902/6f/c34fd62b4ebd.jpg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http://img-fotki.yandex.ru/get/20/toropovka.1/0_908d_e8222071_XL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http://rugby.org.ua/uploads/posts/2009-02/1235340864_23.jpg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http://stat8.blog.ru/lr/0913f3cd4267c010c9b45bae24e9ec70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img-2006-02.photosight.ru/22/1290042.jpg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285728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88" y="428625"/>
            <a:ext cx="47863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этого праздника было несколько названий: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День Советской Армии;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День рождения Красной армии;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День рождения вооруженных сил и военно-морского флота.</a:t>
            </a:r>
          </a:p>
          <a:p>
            <a:pPr algn="just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Сейчас этот праздник называется </a:t>
            </a:r>
            <a:r>
              <a:rPr lang="ru-RU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Днем Защитника Отечества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6387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857250"/>
            <a:ext cx="364334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929313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4" descr="http://www.oficery.ru/uploads/image/plakat/kr_armija/k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28"/>
            <a:ext cx="32861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>
            <a:off x="8858249" y="1714488"/>
            <a:ext cx="457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21507" name="Picture 2" descr="Картинка 24 из 5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85750"/>
            <a:ext cx="7715277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Admin\Рабочий стол\23\relevant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5 из 129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Admin\Рабочий стол\23\0_24ac9_9fa3ad3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23\07d8904029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344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Чтобы не было войны!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8</cp:revision>
  <dcterms:created xsi:type="dcterms:W3CDTF">2011-03-29T13:27:21Z</dcterms:created>
  <dcterms:modified xsi:type="dcterms:W3CDTF">2012-01-28T06:22:40Z</dcterms:modified>
</cp:coreProperties>
</file>