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576E4-F504-43F0-B397-339442CE9EB1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8D2B-E79A-4C06-8382-FC1B57D6F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lum bright="17000" contrast="-44000"/>
          </a:blip>
          <a:srcRect/>
          <a:stretch>
            <a:fillRect/>
          </a:stretch>
        </p:blipFill>
        <p:spPr bwMode="auto">
          <a:xfrm>
            <a:off x="-142908" y="-142876"/>
            <a:ext cx="9753600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5619789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000232" y="285728"/>
            <a:ext cx="4871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Древний Китай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4583" y="3929066"/>
            <a:ext cx="4759417" cy="259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lum bright="17000" contrast="-44000"/>
          </a:blip>
          <a:srcRect/>
          <a:stretch>
            <a:fillRect/>
          </a:stretch>
        </p:blipFill>
        <p:spPr bwMode="auto">
          <a:xfrm>
            <a:off x="-285784" y="-142876"/>
            <a:ext cx="9753600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592933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Георг Фердинанд КАНТОР (1845-1918) - немецкий математик, основоположник...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714356"/>
            <a:ext cx="3629025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lum bright="17000" contrast="-44000"/>
          </a:blip>
          <a:srcRect/>
          <a:stretch>
            <a:fillRect/>
          </a:stretch>
        </p:blipFill>
        <p:spPr bwMode="auto">
          <a:xfrm>
            <a:off x="-304800" y="-71438"/>
            <a:ext cx="9753600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3319445" cy="434081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928670"/>
            <a:ext cx="3467100" cy="47625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35888" y="5929330"/>
            <a:ext cx="4108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Ван-дер-Варден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715016"/>
            <a:ext cx="3159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Хаммураби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lum bright="17000" contrast="-44000"/>
          </a:blip>
          <a:srcRect/>
          <a:stretch>
            <a:fillRect/>
          </a:stretch>
        </p:blipFill>
        <p:spPr bwMode="auto">
          <a:xfrm>
            <a:off x="-304800" y="-71438"/>
            <a:ext cx="9753600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85720" y="5357826"/>
            <a:ext cx="4155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Ф. И.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Петрушевский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3143272" cy="3953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04"/>
            <a:ext cx="4357719" cy="265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928934"/>
            <a:ext cx="2404813" cy="2928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000760" y="5929330"/>
            <a:ext cx="16321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Евклид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lum bright="17000" contrast="-44000"/>
          </a:blip>
          <a:srcRect/>
          <a:stretch>
            <a:fillRect/>
          </a:stretch>
        </p:blipFill>
        <p:spPr bwMode="auto">
          <a:xfrm>
            <a:off x="-304800" y="-71438"/>
            <a:ext cx="9753600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Безымянный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714356"/>
            <a:ext cx="4429156" cy="5119684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786058"/>
            <a:ext cx="360832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Twilight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Angel</dc:creator>
  <cp:lastModifiedBy>Angel</cp:lastModifiedBy>
  <cp:revision>6</cp:revision>
  <dcterms:created xsi:type="dcterms:W3CDTF">2010-12-06T16:03:54Z</dcterms:created>
  <dcterms:modified xsi:type="dcterms:W3CDTF">2010-12-07T17:11:15Z</dcterms:modified>
</cp:coreProperties>
</file>