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3"/>
  </p:notesMasterIdLst>
  <p:sldIdLst>
    <p:sldId id="257" r:id="rId2"/>
    <p:sldId id="256" r:id="rId3"/>
    <p:sldId id="258" r:id="rId4"/>
    <p:sldId id="261" r:id="rId5"/>
    <p:sldId id="259" r:id="rId6"/>
    <p:sldId id="262" r:id="rId7"/>
    <p:sldId id="263" r:id="rId8"/>
    <p:sldId id="286" r:id="rId9"/>
    <p:sldId id="264" r:id="rId10"/>
    <p:sldId id="265" r:id="rId11"/>
    <p:sldId id="288" r:id="rId12"/>
    <p:sldId id="290" r:id="rId13"/>
    <p:sldId id="292" r:id="rId14"/>
    <p:sldId id="294" r:id="rId15"/>
    <p:sldId id="295" r:id="rId16"/>
    <p:sldId id="296" r:id="rId17"/>
    <p:sldId id="297" r:id="rId18"/>
    <p:sldId id="266" r:id="rId19"/>
    <p:sldId id="267" r:id="rId20"/>
    <p:sldId id="268" r:id="rId21"/>
    <p:sldId id="269" r:id="rId22"/>
    <p:sldId id="270" r:id="rId23"/>
    <p:sldId id="271" r:id="rId24"/>
    <p:sldId id="298" r:id="rId25"/>
    <p:sldId id="272" r:id="rId26"/>
    <p:sldId id="273" r:id="rId27"/>
    <p:sldId id="274" r:id="rId28"/>
    <p:sldId id="299" r:id="rId29"/>
    <p:sldId id="275" r:id="rId30"/>
    <p:sldId id="276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94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75A96-3828-4630-BC74-5D91B89E3B79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156F-976B-42A4-BD5C-257A41923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5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156F-976B-42A4-BD5C-257A41923C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4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F4D6AA4-FC13-4AF9-AEEA-6E213444321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CF2C0F71-3CAD-4C95-BA93-0C5B19554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imgres?imgurl=http://visualrian.ru/storage/PreviewWM/3515/76/351576.jpg?1224686891&amp;imgrefurl=http://visualrian.ru/images/item/351576&amp;h=512&amp;w=475&amp;sz=58&amp;tbnid=-tlEmt_XVN40SM:&amp;tbnh=233&amp;tbnw=216&amp;prev=/images?q=%D0%BF%D0%B0%D0%B2%D0%B5%D0%BB+%D0%BB%D1%83%D0%BA%D1%8C%D1%8F%D0%BD%D0%B5%D0%BD%D0%BA%D0%BE+%D1%84%D0%BE%D1%82%D0%BE&amp;zoom=1&amp;q=%D0%BF%D0%B0%D0%B2%D0%B5%D0%BB+%D0%BB%D1%83%D0%BA%D1%8C%D1%8F%D0%BD%D0%B5%D0%BD%D0%BA%D0%BE+%D1%84%D0%BE%D1%82%D0%BE&amp;hl=ru&amp;usg=__pZu2bfTZ7YT3gvAFvJpXfQ5ijt0=&amp;sa=X&amp;ei=NthzTf6rLI_r4wbP5pjGDQ&amp;sqi=2&amp;ved=0CCQQ9QEwA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жизни всегда есть место подвигу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Анатолий </a:t>
            </a:r>
            <a:r>
              <a:rPr lang="ru-RU" dirty="0" err="1" smtClean="0"/>
              <a:t>Шаткин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24000"/>
            <a:ext cx="8329642" cy="457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Привил себе вирус трахомы, чтобы другие никогда не болели этой ужасной болезнью.</a:t>
            </a:r>
          </a:p>
          <a:p>
            <a:pPr marL="0" indent="0" algn="ctr"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жизни всегда есть место подвигу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g;base64,/9j/4AAQSkZJRgABAQAAAQABAAD/2wBDAAkGBwgHBgkIBwgKCgkLDRYPDQwMDRsUFRAWIB0iIiAdHx8kKDQsJCYxJx8fLT0tMTU3Ojo6Iys/RD84QzQ5Ojf/2wBDAQoKCg0MDRoPDxo3JR8lNzc3Nzc3Nzc3Nzc3Nzc3Nzc3Nzc3Nzc3Nzc3Nzc3Nzc3Nzc3Nzc3Nzc3Nzc3Nzc3Nzf/wAARCADEALUDASIAAhEBAxEB/8QAHAAAAAcBAQAAAAAAAAAAAAAAAAECAwQFBgcI/8QAPxAAAgEDAgMGAwUFBwQDAAAAAQIDAAQRBSESMUEGEyJRYXEUgZEHMkKhsRUjUmLBM0NygtHw8SQ0kuFTk6L/xAAUAQEAAAAAAAAAAAAAAAAAAAAA/8QAFBEBAAAAAAAAAAAAAAAAAAAAAP/aAAwDAQACEQMRAD8A2E9QZqsZ1qBMMUFLqmyI3lIDVu43qt1NMwH0OasV3RT5qKAAUsLRAUsUBcNGFpWKFAgimpFqRjaqjXNas9HXNwzyTsMpBEPF7+g9aB11zypllOORrJXva7VeMcNgtvCf7xlLnHz2q70u6muWC3EoKuvglSMDB8iKCbw5NHinrTT5muOHvfiFH4kbGCRkAg8qE6BJnAB4QTgnfNA1ilqKKlLQI1UHhtGGcLKSSOm1MXUkrRcMcTSBjvwtwkD3qfKizxqkhbY5BG2KqzpepGQlNRjA6AxchQSJGmltJF7nDgALvnODnn8qTP3j6YsaRsJQRtnfY0j9maqB/wB/E3+Qih+z9VXfvVYfyoDQSpXaS2jwHVgQSAOtIvVMl3bvhmUcwBy3ByaidzqIBEkhXf8A+HP6UMXZOBeQnPmlBF1+3uJ54ngidxwYPCoON/WhUgxX2f8AuYv/AKzQoNvPVdOedWU4qvmXegqtQ/7dvcVPiOYIj5oKh6gubdvcVKs97SL/AAigdUZpYFBRSgKAqUBRgUUjrF95h6UFT2r1ZtD0Oa8iKibISPiGRk+npisNplreagXu55g91KeIszZIHTP+lXP2i3sd9pcFnCQw+IDyY6YU4396Ps5F3dnFHgbIPnvQXmlafMIjFdJFKhG5/wCauLGxtbdO6EAC522xihZrwqAOvOpnAuMjNBNtNNgXvLgxksFJBHM1QQaWyW1ws4KLxcUcrHYZ6egrT6TcrkKz9CNqi3jxQwzRzOVQ7OnMqeh9qDIcNLVaWyeI8zuedGooABTiigBTiigNeVHj2pQG1DFAWSORopI43++it7il8NEwxQQ3soSchSPY0KkE70KC3nNQJedT5yPMVXzsATQQb4Zt3+X609pxzYxH3H51EvmZoHHTFSdJI/Z6KPwswP1oJmN6WoogKWooGbiUQJxGshrWsPNI0UOQORIrTawcW5Oehrn7nMje9BHuxxW8gYZyNwetaXRXTihjLKvCoJ+lZfVAW064C/e4dvlvV7DpzX1hBe2kjxTqOFyqhtvUH8qDc2rKV2O45MDtUyMkrzNYvS4Lu3vLCP4mQvMwW4QqFSTAJJC/hPL+tTtahvLmeX4ad0ETjgiyQkn+LG4oNdbpwxmWI7qfEAc03qHeXDYaREhdc8fD4ue/5D86z+jQ6kbogSBYNshSxAPUDO+K08iFo1V2OY87emP+KDNyR8EjLnPCcZxiiApxskknmaLFABypaiixtSwKAxSqLFKxQFROKOiagaIoUZoUFnPwfxD61BlCE8xV1NDEP7pPpUWSKP8AgT/xoKC+CrbSEYO1K0Nu8snYAgNIcbcxgVbNFHy7tMHpiiEYAwoAHQAcqBIpajG9Mand2+k6dNf3r8EEQ3OMknoAOpNYfUftTsInKadp085H4pmEY+m5oNnqsHe2xI22rn11AYbhkPnyqLc/ajqk6MlvY2kIOwLcTn9QKzV52g1S4lMslyQx/gVV/QUGnnULC/eYClSDk7bg1edlJmXTo2jbIYEN71ye5nuLn+2mkfPQmugdhNRWSCWByF5S4Pl+LHz/AFoNnZrHNrzRqQTa26nnyZ//AEBV9cxQrLHLGq+OPEmDvxbc6yEcQ1DWnu+4lSVU7tntLru3Zfw8S8jjzrQW8qxMIfhZYwOrOGPucGgnq5UBYhwknn51Je5jSGVZGPfFfD5HzqPNcwW1s9xcSIsMaF2Y9AK5PJ9pd4mtXEkkEctg8h7uIjhdEGw36nrvQdL4cihwVW6b2h0vULeOWG9gBcZ7t5FVl9CM1aqwdQVOQetAnhzSgMUeMUKAwKPFEKV0oE4FJelE0hjQNnnQoiN6FBpZxUR6nTiobjegjtzoCllaxfajtBPazdxavwnfNBA+2a6kj0bTrdD+7kuGZxnnwrsP/wBGuUxIJHVNlLkAH1q57X6pPqV7GkszO1up5nYE7n+lQo9PaWxSZAyyjLBTykTrwnzBByPQ0CobUGykkZeF4nII9wAB9c0y4ynLmKtriInTFuFVmSZ1mfB2GMoc/wCY5+YqrCkEDII8utAwI+DGQTmrjspcvDeGKMMZWz3RC8WDjkQN+E43xuNj51BR1ZJSyjKcIAOep/0BqVYLNpfaKGUIwNtOCG5AgMN89BjfNB0PQtQ0i6KJOkaSjIMUp5HqPWryS80q2jJtmBCn7kLcWTWY+1Be6u7NorG1eKdQ8UygqZH3yCRjkMEZ55qd2T1C20jRr3VZ7dJxakgXEuC+Rnw+W7YAxy5czmgpPtC1u6aNdNKmDvFEksfFllB+6D5E/ex5FfOudzKTwsOnOrPULx7+7mu7xz8TOxeQnk7E74qGFByG2BFAUeSnmB571Z6Zruq6YQLG9ljQf3ZbiT6HYfKq+BCPCeXnS5k7ug3WjfaDOrrFq1ujqTjvYTwkepFdDidZY1dDxKwyCORHQ159BYPxHcnYbV3Ts3HLHoGnpMCrrboGB55xQWFGTtQAom2oEsaQxoNSTQETQoqFBrZxUOQb1YXIqBIPFQR5do3OcYU1yTX37zVZd84rp3aC5Nrp0jjyNcY1i/McUtwx8cmQPc9aDMXk3xFzLNw8IdsgHpXQ/syeykeO2u4luoGfBikAJVjuGAyCp5bgkHqM4rn1tPNA5ML8J8juD8qsra4tHlBe2e2nG/eWv3T7xk7/ACI9qDovazsn+zNIv4LMMbVozNAdjwhGUsn55/yGuYTEIsYB8RQEnz/3y+Vdj7E9qra7tmsdQvkulYLu8nCw334g2/8As1i+3fYu60Z2u7ON5rBpCI3ReIKhJIBxyxv8qCs7KLaXYkgvY0DhuIOx2KnCke6kgj3NdDMEF12SuzdgLKY1BYleEMGHEoPUcSnY+Qrl/ZXL6mlvlsyqQvCMnOPz2Jro/aRO57Lm3nYRySyg/dyT1Ixybc8/rzwQj63qtrqvYzS7eMGeaWXEUud4u6OC59xj/wAqzvaG8+D0OLSHlUym4M85C4UYACA4578R28h71ChuViaG0i4hGjHhiUlnkc4yc/Ibjbaq/WL+UXtzl14mdlCAcSqBtv5n8qCFGc+FWTiPSOYkH/LgmmnH75iwPPABH9KDXkxjKJJwry8ChR+WKVCBzO6gZ+dA8iHrTc75bAXi+e1LclI8nn1pmIcQzQIDOjq4OGUgrjoRyr0Dp84urGC4DB+8jV+IHIOQCfzzXAXj22rtnYt1k7LaaRN3oEAHFjGCCcj5cqC5ptzS2ptztQNMd6ImiY0kmgBNCklqFBt7gZqDIN9qnXBquuXEaO55AZoMf9oF0YrIxq2M4Fcg1cSXLpHAAyxZD+IAZPufKtl231kz3Ui5wIumeZrntyv7jil3YyEkjpkUFx2V0A6nqqw3gdYVTjYIQS3LbblzrqvZfStPKqI7CzVB1MStkg4xvvXNOwnc2OpSzG5QXJgJijQ5OcjA9z5V0jT7i0vbiB5IlWdrhVkKkrwHi6gY8qDQHstpUzd4tssWNiIsIN/lkfKpXBDotqz2093ciIbQ5MrFeRC/6b0J5bS3EMaIjvJIFAIycc+XsPzoxLKjuscAijDcQMnh2PPbn50GNtOynZlO0N1LmeG47/ihheXhAPM8OOYJJ2Oa0V/2c067uIHvA8pjVuCMv4d8ZOOZ51l7HtDZyXN7ZXJhvYIbh0ExUEJ4jjPp0BHlWkTu2vkeyumh/dOV8QdPw8s/0NBLtezWi20bLDpdkhbfEkYJPuTv9KpNT+y/Q9TWRoVNnKcnvIXygOeqk8s1Z2sV887ST3cblZCq4dlAAOPu8jU+ORkMyyNxAYzttgjeg4X2j7F6v2fuRFcRCaCQkxXEX9m4AzzP3dhnBqrgtZjN3IjLOBlwu/CPU8q9DtPA+m3S3O8CRsr5zyUZP5DasxZditJ7UdjLa9hQ6feyse+a3wEeTi4SWTl/44xk7dKDkVzBJFGWlC8IH4WDb/KmrKCaeMtGnhHNiQAPmas9b7MXWmz3VtsZoJDG6MfLfY9fT3qsEdyVhgljkVIxsuOuSSR0OaB6W1lHCOENx7AqwIJ9xXTvs0nuZNFlspokUWbhUKuMkNknIz51y50SLdXZh0ByCp9jWg7CX/7O1OQF+FbpGi4j0YLlfz/Wg68yNx8O3FjOM1HcgrtRwQpEWdS7FlAy7sxxn1PrUeA5tx7n9TQG1Nk0bGm6AyaFIJ3oUG9uBzrMdq9RjsdPlLnfhJx51p7lgiln2wM1yDt/q/xV18MpyFOWH6UHOXunvp2nuGJdzkjoPak3gVrUxxr4ixO3tTEcg4wCcCno3DSkDyoB2fuHtdTS64GcwEMVAyWXqPTauorc2uqi2vLO2N4gK8bd3llUHOCdskeR3rA6Fpj3XxrwAEoq8ak/hOeXnv09qm6NeXenzS2yzfDSqf3kTDAbyOD5jBz60HU9Pvpp51e2s/hkjVlimmi4ACxHTIOwH51l/tC7Wppsb6bDcG41SQcM0qjCQKeZA/i8tzjnWd1XtPqn7Nka1eSG3L918Qm3eHmeHly8/UVgmYuxZ2LMTksTkn3NBY6PrE+kal8XakY4ssvQjPlXUez+t6Xess0DtbSlG41RuFCSR0I4c8645TkM0sLcUMjxt5oxBoPQdjqVuzOVmkk4AG4FhySxJ8jg/Lzpye+e3V2uWCNKQ3dZBIXGADjbNcRse12s2K8MN4xH8wzijg7SX013m9vGRHPicJxYPQkcyKDsTi816wuNP0qIsGbhmkdWRNsZUuR12zjJI5edanslaXOkdmbaz1BO+kR5GkMA4gPGSMAbke2awHYLUtVaNrC1m05rZpOM3Cv3rZIAJA4gen4gDnoenTbKZoI44E4p1RQvET4j6k8s0HL/ALYNtWtXSIxy3NokkrEEYIyPyGPpWJ+KtjGsctuxAHiYHcn6EflW4+2i9jl1iygQ4eK1JcHn4mOP0rnBkMecbcNA7ctDI6GKExpsDxHOfM9P0qNPhYeFcq/HlcdNtjSzJlRnn6b1HdthufXag7D2f1yLVdIS7CuZFwkqIpYq4xkbfOpVuSLZOJSpOTg8xk1l/s1te70ie53zPOdumFAGfrmtTLLGucyqfc0BOaa4jSJLqNevF7Co0l8o/Dj1zQSiaFVb6i4bw8OPahQW3b7tHc2Lm1t/x5yT0FcyklaaZpJDlmOTWj7e3vxGqsg3CbE+tZbi3oM9dxm2u2QggA9fKkpLjjYdDmry8tYbtQXyrqMBh09Kqn0u4TKqUdT1zig1PYG7iTVLqCWJpEurQqSn3kYEMCvqMVbazqmkXGpwwXmnS398vCqCNTC8ikZwcjYcz6b4wKwuj3sml6rE0hUFDhgdwRWtn7UaAsp1C2tppL3uyiFwNs9SetBXdudUa6aG2FvFbQwpwx28X3Uzgtvtk/dHIdNqyDDBHqKlz3cl5dPLOcs/Q/WiSJ+PgSNpA38IJIoIhyOm1BEZz4VJPpVzb6FqMuwsJeE8mccP61Y2vZnUEh4ZFhjJOfv5I+lBQRadNIpbIUDfeoZABK9Qdz51t4ezcjHE86hfJaiav2U4F7+3myg+/kZI9aC07GQarbRtqnZoWskhXu57OY7yLgEEb+eRseldG7LfaFpd5H8NqIOlXaE8cMhPAG9TsR89q4tomv3vZu5lNjJFOGBU5GRjOf8A3U/Ve2cesxwnUNLt3vYjkXieFwPLAwD88j0oLX7QNTS/7VX1xGyyx953cbLyKoAmR6Ehj86y80gbh35VGn1GW8mZ+B3diSTzNOQWV/N92znI/wAGP1oCMufnSAxd1VVLMThQOpqamjXz7G34B6sK0vZHs4sV6Z7k8cyDwEnCrtk/OgutEtprLSoLZs5UZYZ2ydzU4K3lj0qR3QTlkjyPMUAhJ2oI3dN5020PpmpjxyNtviktAzEZYe2MUEAxYOzY9KFTTZnO8bH2oUGX7ZRPbaxP3gIBO1Z4MXOEBY/y710nVHjvpu9u4YpXHVkFRVJj/sUVAOQVQKDDR2t5IPDbyY8yMfrTo0y5O8jwRn+aTf6Cp2p290107NIQpOflUdLZGkWNpd2OAXbCj3OKCKnZqC6mklutSVcYAESZ/M1Pg7N6HFjvDcTn+aTA/KjMTWjPCyGN0OHU8x/r55GxoRyDqSRQT4LLSLbHc2FvkdWXiP51OS6UDhjUIvko4aqFlKjwg49aJ7+OLmSx8qC3MpJ60l3AxxSKD0yaRplhqOrOUt42UcPEeEZ4cjYEnbJ8qs4+w+qS572SKPGScycZ29h8vlQV8Go2aStFewMByMqOyhCPMcJ/SnZrOO5PFaaiskbZCg8PCfMZUnf0Kip03YLVkaRre4tmxyLOdz5Yx/Woc+qXegwtpmpaZEhDD8B4TtvyO5Oxz/zQRE7GjUEwLaykMbkGRJVXwnxDPLfduY5YqVD9mMiMJPgI333AmDfkSKk6FrGkvqRke2awdzmOazcohbYEMv3ei7EY2rb2138TbB7DUIp+6O7JHxFj6jPP0FBzuPTHila3s9PnDoxVuGIqoPvjH0JqammzjaTjVvLg5+eMkZNdAt9R1YMjFrWSJiONhGwZQeuM1ZXVvHqcAjuQZ1PVWOMj2O1BzKPSgFZ5JGZg2BGAd/WnAi2zd2wIkBwy4xithqHZe0hiaWJr6MIc4Chyf0NZ2/sHErPHcGbPi48qc+hIPP0oG1ZSASA3vTvFGz54Vj9FXAqBDHPJJ3cfiY55HA296NJTnhY49xQT/AOTE+wppnjI5/Wo5lP8f12ps4k3O/p1oJHfY+4/CPpQqOrw48YbP81CgVMrM5AAHyqPIsijckD0FXs8EaR/eOOQ8yfOqu54VJGD9c0Gf1GPJzsSPPIqrkiWQ4ZSDzHh5GtFcCRgQPoap54PHupU+amgjx3qKqW17mWIbJNEOJ4xnkR+JfT6Y5FN4ksIV4wrwS/2U0Ryj+x/psfSjMALg43HLIzT+mmazlaCKT/prtlEiEcSA5wHKHY46+YzyOCApZZJs9frUK7D8HFI5VSyhm8gTg/rW2utGtrW+SLV4p7ZCRxy2w7yMjzGdwPQ5I9as7jsVpN1AY7HVkcMAArMrbeex/p9aDT9mr6JtJgiUeOHwZQ5B/m+efWr0dxIgw/EDgDyxWB07SdT0WMRXsEkgXwx3dnKMkDlxKSP0PSr227Q6fasEu7y4jbhUhZoJFOev4SP9mg0ihipdX4WH0OemKznbhbe/wBKJkgDLCGKvtkSZAx6Abn1zypzU+1OlxSERSXN2T+GKJ2XPu2FxVJfa1NchhPZqliw/eIXBd/XIGFI9M8t9jQZ2AQRLwyw4AOeNPvL8uRH5+tWVk8tlKZ7ZgpO3eRnAkXff5b7HcEYqPcWTlVuYP3tqx2mAPhP8LDkD+vQnpO0exkuna072MFgZ4+M4wOTL6/hPyPnQW+m9pJu9lS4KiQL3qeHBdADxKcdQMMPQHY4q3OsxfAm5sTFbXAP71QmUk9QR9fY1jr6C60iZmmjaNojxxv3XFggenPbbHUbUqRh8KJoI1jhlAwqNxGPYFkb26b8sHrQaq27TalDcCWXF1ARlo8jK+ikAdR1ztVHrl9HqOpzXEUfArHlspPuBVV3croCm+/4mpaxFNu8AbntQPI/DzxjyoNMhUZOM8s9ab4hw+GNzw+Q50pEHFxElSfwkcqAADPL+tOAsTvgetEiyMzFgvBnwinUhYtksQOgoGnbuzh2UH/DQqWIXfc0KCdcHGS/LAOB0Hl71T3Dl2zxHPQEVOv5d2x90H6mocEUj5kK5LUEF5W34+frUWYRP038xVq9qSTxrmo7WaAnhBU+hoKwWpPI7dM09BpplYfiA+6i83Pl6DzNPS20mPCwPyxTlrdS2RZgDxlQBnBA9f8AfXeg094gfQIJLlo3mSQxyFgMM253HMbg4rJ3UEDkGA9OLDYJG+/uPWnG1ByTgYJ58J5+/n1+tJV45Cp2VgdgaB8zGOJYRK8kQCgB2LYAztv74+VOpeRiVSVyBjxHeme7DLuBnPQ7mg8JU8gPQUEq7u1uGL4U+vBgioMrSO4CgnHQU4qMFIxzpYiZXViNtqB7srefs7UJIp1SSwvcJKhT+yIzg46g5wfcHpvpb3s+cQ6hokmQmJEB/CfL09vf50FvZiVGRzseWelXGmTT2bxyQSMyoSHR+TD2/wB8hQOJqkN0ptNYt+4nAIBCgK/LbB2x/v1qHZTR6bqCy6e6RsRwvA/hWVfLP6c8VPvbmCZjJJFnP93IOML7Z5fLFVkvA4KKQIz+Argf80F38RoeqR8N5aC2lbYzJgb8tyPbO9RL/sxJDwNbyLchslCV3x7jNVCxtEGViGR9mHI8+Y9eW9OpLIsbIvGoDZyHIyfPY7chQMvYXEMhR4X268JxSGBGOlTYru7zhrh5E54diSPY0ziRv7aQSeZIwfrQMhGY4HOne7KgYOw8uVORoXQqBgj7w/0pSBV55JoDXwjehRgsCRxqcea0KA5IUM0aEZB50udAgUJsBtQoUFZeSOoIBqvDtk786FCgMUZG1ChQIEayHDDb0o4oI1bZemaFCgXEAZWJ5gU+N1IxyFChQJxnbJqREBgChQoJdttxkddql2zHu+LmeWaFCgjTjMhJJJNJxhQR54oUKA+BX3YZPqaUsSZ5cqFCgWsSBsgYo+5QuSRk0KFA4qjiGNqfmtoyiHcH0oUKBkxqoAwDjqaFCh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data:image/jpg;base64,/9j/4AAQSkZJRgABAQAAAQABAAD/2wBDAAkGBwgHBgkIBwgKCgkLDRYPDQwMDRsUFRAWIB0iIiAdHx8kKDQsJCYxJx8fLT0tMTU3Ojo6Iys/RD84QzQ5Ojf/2wBDAQoKCg0MDRoPDxo3JR8lNzc3Nzc3Nzc3Nzc3Nzc3Nzc3Nzc3Nzc3Nzc3Nzc3Nzc3Nzc3Nzc3Nzc3Nzc3Nzc3Nzf/wAARCADEALUDASIAAhEBAxEB/8QAHAAAAAcBAQAAAAAAAAAAAAAAAAECAwQFBgcI/8QAPxAAAgEDAgMGAwUFBwQDAAAAAQIDAAQRBSESMUEGEyJRYXEUgZEHMkKhsRUjUmLBM0NygtHw8SQ0kuFTk6L/xAAUAQEAAAAAAAAAAAAAAAAAAAAA/8QAFBEBAAAAAAAAAAAAAAAAAAAAAP/aAAwDAQACEQMRAD8A2E9QZqsZ1qBMMUFLqmyI3lIDVu43qt1NMwH0OasV3RT5qKAAUsLRAUsUBcNGFpWKFAgimpFqRjaqjXNas9HXNwzyTsMpBEPF7+g9aB11zypllOORrJXva7VeMcNgtvCf7xlLnHz2q70u6muWC3EoKuvglSMDB8iKCbw5NHinrTT5muOHvfiFH4kbGCRkAg8qE6BJnAB4QTgnfNA1ilqKKlLQI1UHhtGGcLKSSOm1MXUkrRcMcTSBjvwtwkD3qfKizxqkhbY5BG2KqzpepGQlNRjA6AxchQSJGmltJF7nDgALvnODnn8qTP3j6YsaRsJQRtnfY0j9maqB/wB/E3+Qih+z9VXfvVYfyoDQSpXaS2jwHVgQSAOtIvVMl3bvhmUcwBy3ByaidzqIBEkhXf8A+HP6UMXZOBeQnPmlBF1+3uJ54ngidxwYPCoON/WhUgxX2f8AuYv/AKzQoNvPVdOedWU4qvmXegqtQ/7dvcVPiOYIj5oKh6gubdvcVKs97SL/AAigdUZpYFBRSgKAqUBRgUUjrF95h6UFT2r1ZtD0Oa8iKibISPiGRk+npisNplreagXu55g91KeIszZIHTP+lXP2i3sd9pcFnCQw+IDyY6YU4396Ps5F3dnFHgbIPnvQXmlafMIjFdJFKhG5/wCauLGxtbdO6EAC522xihZrwqAOvOpnAuMjNBNtNNgXvLgxksFJBHM1QQaWyW1ws4KLxcUcrHYZ6egrT6TcrkKz9CNqi3jxQwzRzOVQ7OnMqeh9qDIcNLVaWyeI8zuedGooABTiigBTiigNeVHj2pQG1DFAWSORopI43++it7il8NEwxQQ3soSchSPY0KkE70KC3nNQJedT5yPMVXzsATQQb4Zt3+X609pxzYxH3H51EvmZoHHTFSdJI/Z6KPwswP1oJmN6WoogKWooGbiUQJxGshrWsPNI0UOQORIrTawcW5Oehrn7nMje9BHuxxW8gYZyNwetaXRXTihjLKvCoJ+lZfVAW064C/e4dvlvV7DpzX1hBe2kjxTqOFyqhtvUH8qDc2rKV2O45MDtUyMkrzNYvS4Lu3vLCP4mQvMwW4QqFSTAJJC/hPL+tTtahvLmeX4ad0ETjgiyQkn+LG4oNdbpwxmWI7qfEAc03qHeXDYaREhdc8fD4ue/5D86z+jQ6kbogSBYNshSxAPUDO+K08iFo1V2OY87emP+KDNyR8EjLnPCcZxiiApxskknmaLFABypaiixtSwKAxSqLFKxQFROKOiagaIoUZoUFnPwfxD61BlCE8xV1NDEP7pPpUWSKP8AgT/xoKC+CrbSEYO1K0Nu8snYAgNIcbcxgVbNFHy7tMHpiiEYAwoAHQAcqBIpajG9Mand2+k6dNf3r8EEQ3OMknoAOpNYfUftTsInKadp085H4pmEY+m5oNnqsHe2xI22rn11AYbhkPnyqLc/ajqk6MlvY2kIOwLcTn9QKzV52g1S4lMslyQx/gVV/QUGnnULC/eYClSDk7bg1edlJmXTo2jbIYEN71ye5nuLn+2mkfPQmugdhNRWSCWByF5S4Pl+LHz/AFoNnZrHNrzRqQTa26nnyZ//AEBV9cxQrLHLGq+OPEmDvxbc6yEcQ1DWnu+4lSVU7tntLru3Zfw8S8jjzrQW8qxMIfhZYwOrOGPucGgnq5UBYhwknn51Je5jSGVZGPfFfD5HzqPNcwW1s9xcSIsMaF2Y9AK5PJ9pd4mtXEkkEctg8h7uIjhdEGw36nrvQdL4cihwVW6b2h0vULeOWG9gBcZ7t5FVl9CM1aqwdQVOQetAnhzSgMUeMUKAwKPFEKV0oE4FJelE0hjQNnnQoiN6FBpZxUR6nTiobjegjtzoCllaxfajtBPazdxavwnfNBA+2a6kj0bTrdD+7kuGZxnnwrsP/wBGuUxIJHVNlLkAH1q57X6pPqV7GkszO1up5nYE7n+lQo9PaWxSZAyyjLBTykTrwnzBByPQ0CobUGykkZeF4nII9wAB9c0y4ynLmKtriInTFuFVmSZ1mfB2GMoc/wCY5+YqrCkEDII8utAwI+DGQTmrjspcvDeGKMMZWz3RC8WDjkQN+E43xuNj51BR1ZJSyjKcIAOep/0BqVYLNpfaKGUIwNtOCG5AgMN89BjfNB0PQtQ0i6KJOkaSjIMUp5HqPWryS80q2jJtmBCn7kLcWTWY+1Be6u7NorG1eKdQ8UygqZH3yCRjkMEZ55qd2T1C20jRr3VZ7dJxakgXEuC+Rnw+W7YAxy5czmgpPtC1u6aNdNKmDvFEksfFllB+6D5E/ex5FfOudzKTwsOnOrPULx7+7mu7xz8TOxeQnk7E74qGFByG2BFAUeSnmB571Z6Zruq6YQLG9ljQf3ZbiT6HYfKq+BCPCeXnS5k7ug3WjfaDOrrFq1ujqTjvYTwkepFdDidZY1dDxKwyCORHQ159BYPxHcnYbV3Ts3HLHoGnpMCrrboGB55xQWFGTtQAom2oEsaQxoNSTQETQoqFBrZxUOQb1YXIqBIPFQR5do3OcYU1yTX37zVZd84rp3aC5Nrp0jjyNcY1i/McUtwx8cmQPc9aDMXk3xFzLNw8IdsgHpXQ/syeykeO2u4luoGfBikAJVjuGAyCp5bgkHqM4rn1tPNA5ML8J8juD8qsra4tHlBe2e2nG/eWv3T7xk7/ACI9qDovazsn+zNIv4LMMbVozNAdjwhGUsn55/yGuYTEIsYB8RQEnz/3y+Vdj7E9qra7tmsdQvkulYLu8nCw334g2/8As1i+3fYu60Z2u7ON5rBpCI3ReIKhJIBxyxv8qCs7KLaXYkgvY0DhuIOx2KnCke6kgj3NdDMEF12SuzdgLKY1BYleEMGHEoPUcSnY+Qrl/ZXL6mlvlsyqQvCMnOPz2Jro/aRO57Lm3nYRySyg/dyT1Ixybc8/rzwQj63qtrqvYzS7eMGeaWXEUud4u6OC59xj/wAqzvaG8+D0OLSHlUym4M85C4UYACA4578R28h71ChuViaG0i4hGjHhiUlnkc4yc/Ibjbaq/WL+UXtzl14mdlCAcSqBtv5n8qCFGc+FWTiPSOYkH/LgmmnH75iwPPABH9KDXkxjKJJwry8ChR+WKVCBzO6gZ+dA8iHrTc75bAXi+e1LclI8nn1pmIcQzQIDOjq4OGUgrjoRyr0Dp84urGC4DB+8jV+IHIOQCfzzXAXj22rtnYt1k7LaaRN3oEAHFjGCCcj5cqC5ptzS2ptztQNMd6ImiY0kmgBNCklqFBt7gZqDIN9qnXBquuXEaO55AZoMf9oF0YrIxq2M4Fcg1cSXLpHAAyxZD+IAZPufKtl231kz3Ui5wIumeZrntyv7jil3YyEkjpkUFx2V0A6nqqw3gdYVTjYIQS3LbblzrqvZfStPKqI7CzVB1MStkg4xvvXNOwnc2OpSzG5QXJgJijQ5OcjA9z5V0jT7i0vbiB5IlWdrhVkKkrwHi6gY8qDQHstpUzd4tssWNiIsIN/lkfKpXBDotqz2093ciIbQ5MrFeRC/6b0J5bS3EMaIjvJIFAIycc+XsPzoxLKjuscAijDcQMnh2PPbn50GNtOynZlO0N1LmeG47/ihheXhAPM8OOYJJ2Oa0V/2c067uIHvA8pjVuCMv4d8ZOOZ51l7HtDZyXN7ZXJhvYIbh0ExUEJ4jjPp0BHlWkTu2vkeyumh/dOV8QdPw8s/0NBLtezWi20bLDpdkhbfEkYJPuTv9KpNT+y/Q9TWRoVNnKcnvIXygOeqk8s1Z2sV887ST3cblZCq4dlAAOPu8jU+ORkMyyNxAYzttgjeg4X2j7F6v2fuRFcRCaCQkxXEX9m4AzzP3dhnBqrgtZjN3IjLOBlwu/CPU8q9DtPA+m3S3O8CRsr5zyUZP5DasxZditJ7UdjLa9hQ6feyse+a3wEeTi4SWTl/44xk7dKDkVzBJFGWlC8IH4WDb/KmrKCaeMtGnhHNiQAPmas9b7MXWmz3VtsZoJDG6MfLfY9fT3qsEdyVhgljkVIxsuOuSSR0OaB6W1lHCOENx7AqwIJ9xXTvs0nuZNFlspokUWbhUKuMkNknIz51y50SLdXZh0ByCp9jWg7CX/7O1OQF+FbpGi4j0YLlfz/Wg68yNx8O3FjOM1HcgrtRwQpEWdS7FlAy7sxxn1PrUeA5tx7n9TQG1Nk0bGm6AyaFIJ3oUG9uBzrMdq9RjsdPlLnfhJx51p7lgiln2wM1yDt/q/xV18MpyFOWH6UHOXunvp2nuGJdzkjoPak3gVrUxxr4ixO3tTEcg4wCcCno3DSkDyoB2fuHtdTS64GcwEMVAyWXqPTauorc2uqi2vLO2N4gK8bd3llUHOCdskeR3rA6Fpj3XxrwAEoq8ak/hOeXnv09qm6NeXenzS2yzfDSqf3kTDAbyOD5jBz60HU9Pvpp51e2s/hkjVlimmi4ACxHTIOwH51l/tC7Wppsb6bDcG41SQcM0qjCQKeZA/i8tzjnWd1XtPqn7Nka1eSG3L918Qm3eHmeHly8/UVgmYuxZ2LMTksTkn3NBY6PrE+kal8XakY4ssvQjPlXUez+t6Xess0DtbSlG41RuFCSR0I4c8645TkM0sLcUMjxt5oxBoPQdjqVuzOVmkk4AG4FhySxJ8jg/Lzpye+e3V2uWCNKQ3dZBIXGADjbNcRse12s2K8MN4xH8wzijg7SX013m9vGRHPicJxYPQkcyKDsTi816wuNP0qIsGbhmkdWRNsZUuR12zjJI5edanslaXOkdmbaz1BO+kR5GkMA4gPGSMAbke2awHYLUtVaNrC1m05rZpOM3Cv3rZIAJA4gen4gDnoenTbKZoI44E4p1RQvET4j6k8s0HL/ALYNtWtXSIxy3NokkrEEYIyPyGPpWJ+KtjGsctuxAHiYHcn6EflW4+2i9jl1iygQ4eK1JcHn4mOP0rnBkMecbcNA7ctDI6GKExpsDxHOfM9P0qNPhYeFcq/HlcdNtjSzJlRnn6b1HdthufXag7D2f1yLVdIS7CuZFwkqIpYq4xkbfOpVuSLZOJSpOTg8xk1l/s1te70ie53zPOdumFAGfrmtTLLGucyqfc0BOaa4jSJLqNevF7Co0l8o/Dj1zQSiaFVb6i4bw8OPahQW3b7tHc2Lm1t/x5yT0FcyklaaZpJDlmOTWj7e3vxGqsg3CbE+tZbi3oM9dxm2u2QggA9fKkpLjjYdDmry8tYbtQXyrqMBh09Kqn0u4TKqUdT1zig1PYG7iTVLqCWJpEurQqSn3kYEMCvqMVbazqmkXGpwwXmnS398vCqCNTC8ikZwcjYcz6b4wKwuj3sml6rE0hUFDhgdwRWtn7UaAsp1C2tppL3uyiFwNs9SetBXdudUa6aG2FvFbQwpwx28X3Uzgtvtk/dHIdNqyDDBHqKlz3cl5dPLOcs/Q/WiSJ+PgSNpA38IJIoIhyOm1BEZz4VJPpVzb6FqMuwsJeE8mccP61Y2vZnUEh4ZFhjJOfv5I+lBQRadNIpbIUDfeoZABK9Qdz51t4ezcjHE86hfJaiav2U4F7+3myg+/kZI9aC07GQarbRtqnZoWskhXu57OY7yLgEEb+eRseldG7LfaFpd5H8NqIOlXaE8cMhPAG9TsR89q4tomv3vZu5lNjJFOGBU5GRjOf8A3U/Ve2cesxwnUNLt3vYjkXieFwPLAwD88j0oLX7QNTS/7VX1xGyyx953cbLyKoAmR6Ehj86y80gbh35VGn1GW8mZ+B3diSTzNOQWV/N92znI/wAGP1oCMufnSAxd1VVLMThQOpqamjXz7G34B6sK0vZHs4sV6Z7k8cyDwEnCrtk/OgutEtprLSoLZs5UZYZ2ydzU4K3lj0qR3QTlkjyPMUAhJ2oI3dN5020PpmpjxyNtviktAzEZYe2MUEAxYOzY9KFTTZnO8bH2oUGX7ZRPbaxP3gIBO1Z4MXOEBY/y710nVHjvpu9u4YpXHVkFRVJj/sUVAOQVQKDDR2t5IPDbyY8yMfrTo0y5O8jwRn+aTf6Cp2p290107NIQpOflUdLZGkWNpd2OAXbCj3OKCKnZqC6mklutSVcYAESZ/M1Pg7N6HFjvDcTn+aTA/KjMTWjPCyGN0OHU8x/r55GxoRyDqSRQT4LLSLbHc2FvkdWXiP51OS6UDhjUIvko4aqFlKjwg49aJ7+OLmSx8qC3MpJ60l3AxxSKD0yaRplhqOrOUt42UcPEeEZ4cjYEnbJ8qs4+w+qS572SKPGScycZ29h8vlQV8Go2aStFewMByMqOyhCPMcJ/SnZrOO5PFaaiskbZCg8PCfMZUnf0Kip03YLVkaRre4tmxyLOdz5Yx/Woc+qXegwtpmpaZEhDD8B4TtvyO5Oxz/zQRE7GjUEwLaykMbkGRJVXwnxDPLfduY5YqVD9mMiMJPgI333AmDfkSKk6FrGkvqRke2awdzmOazcohbYEMv3ei7EY2rb2138TbB7DUIp+6O7JHxFj6jPP0FBzuPTHila3s9PnDoxVuGIqoPvjH0JqammzjaTjVvLg5+eMkZNdAt9R1YMjFrWSJiONhGwZQeuM1ZXVvHqcAjuQZ1PVWOMj2O1BzKPSgFZ5JGZg2BGAd/WnAi2zd2wIkBwy4xithqHZe0hiaWJr6MIc4Chyf0NZ2/sHErPHcGbPi48qc+hIPP0oG1ZSASA3vTvFGz54Vj9FXAqBDHPJJ3cfiY55HA296NJTnhY49xQT/AOTE+wppnjI5/Wo5lP8f12ps4k3O/p1oJHfY+4/CPpQqOrw48YbP81CgVMrM5AAHyqPIsijckD0FXs8EaR/eOOQ8yfOqu54VJGD9c0Gf1GPJzsSPPIqrkiWQ4ZSDzHh5GtFcCRgQPoap54PHupU+amgjx3qKqW17mWIbJNEOJ4xnkR+JfT6Y5FN4ksIV4wrwS/2U0Ryj+x/psfSjMALg43HLIzT+mmazlaCKT/prtlEiEcSA5wHKHY46+YzyOCApZZJs9frUK7D8HFI5VSyhm8gTg/rW2utGtrW+SLV4p7ZCRxy2w7yMjzGdwPQ5I9as7jsVpN1AY7HVkcMAArMrbeex/p9aDT9mr6JtJgiUeOHwZQ5B/m+efWr0dxIgw/EDgDyxWB07SdT0WMRXsEkgXwx3dnKMkDlxKSP0PSr227Q6fasEu7y4jbhUhZoJFOev4SP9mg0ihipdX4WH0OemKznbhbe/wBKJkgDLCGKvtkSZAx6Abn1zypzU+1OlxSERSXN2T+GKJ2XPu2FxVJfa1NchhPZqliw/eIXBd/XIGFI9M8t9jQZ2AQRLwyw4AOeNPvL8uRH5+tWVk8tlKZ7ZgpO3eRnAkXff5b7HcEYqPcWTlVuYP3tqx2mAPhP8LDkD+vQnpO0exkuna072MFgZ4+M4wOTL6/hPyPnQW+m9pJu9lS4KiQL3qeHBdADxKcdQMMPQHY4q3OsxfAm5sTFbXAP71QmUk9QR9fY1jr6C60iZmmjaNojxxv3XFggenPbbHUbUqRh8KJoI1jhlAwqNxGPYFkb26b8sHrQaq27TalDcCWXF1ARlo8jK+ikAdR1ztVHrl9HqOpzXEUfArHlspPuBVV3croCm+/4mpaxFNu8AbntQPI/DzxjyoNMhUZOM8s9ab4hw+GNzw+Q50pEHFxElSfwkcqAADPL+tOAsTvgetEiyMzFgvBnwinUhYtksQOgoGnbuzh2UH/DQqWIXfc0KCdcHGS/LAOB0Hl71T3Dl2zxHPQEVOv5d2x90H6mocEUj5kK5LUEF5W34+frUWYRP038xVq9qSTxrmo7WaAnhBU+hoKwWpPI7dM09BpplYfiA+6i83Pl6DzNPS20mPCwPyxTlrdS2RZgDxlQBnBA9f8AfXeg094gfQIJLlo3mSQxyFgMM253HMbg4rJ3UEDkGA9OLDYJG+/uPWnG1ByTgYJ58J5+/n1+tJV45Cp2VgdgaB8zGOJYRK8kQCgB2LYAztv74+VOpeRiVSVyBjxHeme7DLuBnPQ7mg8JU8gPQUEq7u1uGL4U+vBgioMrSO4CgnHQU4qMFIxzpYiZXViNtqB7srefs7UJIp1SSwvcJKhT+yIzg46g5wfcHpvpb3s+cQ6hokmQmJEB/CfL09vf50FvZiVGRzseWelXGmTT2bxyQSMyoSHR+TD2/wB8hQOJqkN0ptNYt+4nAIBCgK/LbB2x/v1qHZTR6bqCy6e6RsRwvA/hWVfLP6c8VPvbmCZjJJFnP93IOML7Z5fLFVkvA4KKQIz+Argf80F38RoeqR8N5aC2lbYzJgb8tyPbO9RL/sxJDwNbyLchslCV3x7jNVCxtEGViGR9mHI8+Y9eW9OpLIsbIvGoDZyHIyfPY7chQMvYXEMhR4X268JxSGBGOlTYru7zhrh5E54diSPY0ziRv7aQSeZIwfrQMhGY4HOne7KgYOw8uVORoXQqBgj7w/0pSBV55JoDXwjehRgsCRxqcea0KA5IUM0aEZB50udAgUJsBtQoUFZeSOoIBqvDtk786FCgMUZG1ChQIEayHDDb0o4oI1bZemaFCgXEAZWJ5gU+N1IxyFChQJxnbJqREBgChQoJdttxkddql2zHu+LmeWaFCgjTjMhJJJNJxhQR54oUKA+BX3YZPqaUsSZ5cqFCgWsSBsgYo+5QuSRk0KFA4qjiGNqfmtoyiHcH0oUKBkxqoAwDjqaFCh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data:image/jpg;base64,/9j/4AAQSkZJRgABAQAAAQABAAD/2wBDAAkGBwgHBgkIBwgKCgkLDRYPDQwMDRsUFRAWIB0iIiAdHx8kKDQsJCYxJx8fLT0tMTU3Ojo6Iys/RD84QzQ5Ojf/2wBDAQoKCg0MDRoPDxo3JR8lNzc3Nzc3Nzc3Nzc3Nzc3Nzc3Nzc3Nzc3Nzc3Nzc3Nzc3Nzc3Nzc3Nzc3Nzc3Nzc3Nzf/wAARCADEALUDASIAAhEBAxEB/8QAHAAAAAcBAQAAAAAAAAAAAAAAAAECAwQFBgcI/8QAPxAAAgEDAgMGAwUFBwQDAAAAAQIDAAQRBSESMUEGEyJRYXEUgZEHMkKhsRUjUmLBM0NygtHw8SQ0kuFTk6L/xAAUAQEAAAAAAAAAAAAAAAAAAAAA/8QAFBEBAAAAAAAAAAAAAAAAAAAAAP/aAAwDAQACEQMRAD8A2E9QZqsZ1qBMMUFLqmyI3lIDVu43qt1NMwH0OasV3RT5qKAAUsLRAUsUBcNGFpWKFAgimpFqRjaqjXNas9HXNwzyTsMpBEPF7+g9aB11zypllOORrJXva7VeMcNgtvCf7xlLnHz2q70u6muWC3EoKuvglSMDB8iKCbw5NHinrTT5muOHvfiFH4kbGCRkAg8qE6BJnAB4QTgnfNA1ilqKKlLQI1UHhtGGcLKSSOm1MXUkrRcMcTSBjvwtwkD3qfKizxqkhbY5BG2KqzpepGQlNRjA6AxchQSJGmltJF7nDgALvnODnn8qTP3j6YsaRsJQRtnfY0j9maqB/wB/E3+Qih+z9VXfvVYfyoDQSpXaS2jwHVgQSAOtIvVMl3bvhmUcwBy3ByaidzqIBEkhXf8A+HP6UMXZOBeQnPmlBF1+3uJ54ngidxwYPCoON/WhUgxX2f8AuYv/AKzQoNvPVdOedWU4qvmXegqtQ/7dvcVPiOYIj5oKh6gubdvcVKs97SL/AAigdUZpYFBRSgKAqUBRgUUjrF95h6UFT2r1ZtD0Oa8iKibISPiGRk+npisNplreagXu55g91KeIszZIHTP+lXP2i3sd9pcFnCQw+IDyY6YU4396Ps5F3dnFHgbIPnvQXmlafMIjFdJFKhG5/wCauLGxtbdO6EAC522xihZrwqAOvOpnAuMjNBNtNNgXvLgxksFJBHM1QQaWyW1ws4KLxcUcrHYZ6egrT6TcrkKz9CNqi3jxQwzRzOVQ7OnMqeh9qDIcNLVaWyeI8zuedGooABTiigBTiigNeVHj2pQG1DFAWSORopI43++it7il8NEwxQQ3soSchSPY0KkE70KC3nNQJedT5yPMVXzsATQQb4Zt3+X609pxzYxH3H51EvmZoHHTFSdJI/Z6KPwswP1oJmN6WoogKWooGbiUQJxGshrWsPNI0UOQORIrTawcW5Oehrn7nMje9BHuxxW8gYZyNwetaXRXTihjLKvCoJ+lZfVAW064C/e4dvlvV7DpzX1hBe2kjxTqOFyqhtvUH8qDc2rKV2O45MDtUyMkrzNYvS4Lu3vLCP4mQvMwW4QqFSTAJJC/hPL+tTtahvLmeX4ad0ETjgiyQkn+LG4oNdbpwxmWI7qfEAc03qHeXDYaREhdc8fD4ue/5D86z+jQ6kbogSBYNshSxAPUDO+K08iFo1V2OY87emP+KDNyR8EjLnPCcZxiiApxskknmaLFABypaiixtSwKAxSqLFKxQFROKOiagaIoUZoUFnPwfxD61BlCE8xV1NDEP7pPpUWSKP8AgT/xoKC+CrbSEYO1K0Nu8snYAgNIcbcxgVbNFHy7tMHpiiEYAwoAHQAcqBIpajG9Mand2+k6dNf3r8EEQ3OMknoAOpNYfUftTsInKadp085H4pmEY+m5oNnqsHe2xI22rn11AYbhkPnyqLc/ajqk6MlvY2kIOwLcTn9QKzV52g1S4lMslyQx/gVV/QUGnnULC/eYClSDk7bg1edlJmXTo2jbIYEN71ye5nuLn+2mkfPQmugdhNRWSCWByF5S4Pl+LHz/AFoNnZrHNrzRqQTa26nnyZ//AEBV9cxQrLHLGq+OPEmDvxbc6yEcQ1DWnu+4lSVU7tntLru3Zfw8S8jjzrQW8qxMIfhZYwOrOGPucGgnq5UBYhwknn51Je5jSGVZGPfFfD5HzqPNcwW1s9xcSIsMaF2Y9AK5PJ9pd4mtXEkkEctg8h7uIjhdEGw36nrvQdL4cihwVW6b2h0vULeOWG9gBcZ7t5FVl9CM1aqwdQVOQetAnhzSgMUeMUKAwKPFEKV0oE4FJelE0hjQNnnQoiN6FBpZxUR6nTiobjegjtzoCllaxfajtBPazdxavwnfNBA+2a6kj0bTrdD+7kuGZxnnwrsP/wBGuUxIJHVNlLkAH1q57X6pPqV7GkszO1up5nYE7n+lQo9PaWxSZAyyjLBTykTrwnzBByPQ0CobUGykkZeF4nII9wAB9c0y4ynLmKtriInTFuFVmSZ1mfB2GMoc/wCY5+YqrCkEDII8utAwI+DGQTmrjspcvDeGKMMZWz3RC8WDjkQN+E43xuNj51BR1ZJSyjKcIAOep/0BqVYLNpfaKGUIwNtOCG5AgMN89BjfNB0PQtQ0i6KJOkaSjIMUp5HqPWryS80q2jJtmBCn7kLcWTWY+1Be6u7NorG1eKdQ8UygqZH3yCRjkMEZ55qd2T1C20jRr3VZ7dJxakgXEuC+Rnw+W7YAxy5czmgpPtC1u6aNdNKmDvFEksfFllB+6D5E/ex5FfOudzKTwsOnOrPULx7+7mu7xz8TOxeQnk7E74qGFByG2BFAUeSnmB571Z6Zruq6YQLG9ljQf3ZbiT6HYfKq+BCPCeXnS5k7ug3WjfaDOrrFq1ujqTjvYTwkepFdDidZY1dDxKwyCORHQ159BYPxHcnYbV3Ts3HLHoGnpMCrrboGB55xQWFGTtQAom2oEsaQxoNSTQETQoqFBrZxUOQb1YXIqBIPFQR5do3OcYU1yTX37zVZd84rp3aC5Nrp0jjyNcY1i/McUtwx8cmQPc9aDMXk3xFzLNw8IdsgHpXQ/syeykeO2u4luoGfBikAJVjuGAyCp5bgkHqM4rn1tPNA5ML8J8juD8qsra4tHlBe2e2nG/eWv3T7xk7/ACI9qDovazsn+zNIv4LMMbVozNAdjwhGUsn55/yGuYTEIsYB8RQEnz/3y+Vdj7E9qra7tmsdQvkulYLu8nCw334g2/8As1i+3fYu60Z2u7ON5rBpCI3ReIKhJIBxyxv8qCs7KLaXYkgvY0DhuIOx2KnCke6kgj3NdDMEF12SuzdgLKY1BYleEMGHEoPUcSnY+Qrl/ZXL6mlvlsyqQvCMnOPz2Jro/aRO57Lm3nYRySyg/dyT1Ixybc8/rzwQj63qtrqvYzS7eMGeaWXEUud4u6OC59xj/wAqzvaG8+D0OLSHlUym4M85C4UYACA4578R28h71ChuViaG0i4hGjHhiUlnkc4yc/Ibjbaq/WL+UXtzl14mdlCAcSqBtv5n8qCFGc+FWTiPSOYkH/LgmmnH75iwPPABH9KDXkxjKJJwry8ChR+WKVCBzO6gZ+dA8iHrTc75bAXi+e1LclI8nn1pmIcQzQIDOjq4OGUgrjoRyr0Dp84urGC4DB+8jV+IHIOQCfzzXAXj22rtnYt1k7LaaRN3oEAHFjGCCcj5cqC5ptzS2ptztQNMd6ImiY0kmgBNCklqFBt7gZqDIN9qnXBquuXEaO55AZoMf9oF0YrIxq2M4Fcg1cSXLpHAAyxZD+IAZPufKtl231kz3Ui5wIumeZrntyv7jil3YyEkjpkUFx2V0A6nqqw3gdYVTjYIQS3LbblzrqvZfStPKqI7CzVB1MStkg4xvvXNOwnc2OpSzG5QXJgJijQ5OcjA9z5V0jT7i0vbiB5IlWdrhVkKkrwHi6gY8qDQHstpUzd4tssWNiIsIN/lkfKpXBDotqz2093ciIbQ5MrFeRC/6b0J5bS3EMaIjvJIFAIycc+XsPzoxLKjuscAijDcQMnh2PPbn50GNtOynZlO0N1LmeG47/ihheXhAPM8OOYJJ2Oa0V/2c067uIHvA8pjVuCMv4d8ZOOZ51l7HtDZyXN7ZXJhvYIbh0ExUEJ4jjPp0BHlWkTu2vkeyumh/dOV8QdPw8s/0NBLtezWi20bLDpdkhbfEkYJPuTv9KpNT+y/Q9TWRoVNnKcnvIXygOeqk8s1Z2sV887ST3cblZCq4dlAAOPu8jU+ORkMyyNxAYzttgjeg4X2j7F6v2fuRFcRCaCQkxXEX9m4AzzP3dhnBqrgtZjN3IjLOBlwu/CPU8q9DtPA+m3S3O8CRsr5zyUZP5DasxZditJ7UdjLa9hQ6feyse+a3wEeTi4SWTl/44xk7dKDkVzBJFGWlC8IH4WDb/KmrKCaeMtGnhHNiQAPmas9b7MXWmz3VtsZoJDG6MfLfY9fT3qsEdyVhgljkVIxsuOuSSR0OaB6W1lHCOENx7AqwIJ9xXTvs0nuZNFlspokUWbhUKuMkNknIz51y50SLdXZh0ByCp9jWg7CX/7O1OQF+FbpGi4j0YLlfz/Wg68yNx8O3FjOM1HcgrtRwQpEWdS7FlAy7sxxn1PrUeA5tx7n9TQG1Nk0bGm6AyaFIJ3oUG9uBzrMdq9RjsdPlLnfhJx51p7lgiln2wM1yDt/q/xV18MpyFOWH6UHOXunvp2nuGJdzkjoPak3gVrUxxr4ixO3tTEcg4wCcCno3DSkDyoB2fuHtdTS64GcwEMVAyWXqPTauorc2uqi2vLO2N4gK8bd3llUHOCdskeR3rA6Fpj3XxrwAEoq8ak/hOeXnv09qm6NeXenzS2yzfDSqf3kTDAbyOD5jBz60HU9Pvpp51e2s/hkjVlimmi4ACxHTIOwH51l/tC7Wppsb6bDcG41SQcM0qjCQKeZA/i8tzjnWd1XtPqn7Nka1eSG3L918Qm3eHmeHly8/UVgmYuxZ2LMTksTkn3NBY6PrE+kal8XakY4ssvQjPlXUez+t6Xess0DtbSlG41RuFCSR0I4c8645TkM0sLcUMjxt5oxBoPQdjqVuzOVmkk4AG4FhySxJ8jg/Lzpye+e3V2uWCNKQ3dZBIXGADjbNcRse12s2K8MN4xH8wzijg7SX013m9vGRHPicJxYPQkcyKDsTi816wuNP0qIsGbhmkdWRNsZUuR12zjJI5edanslaXOkdmbaz1BO+kR5GkMA4gPGSMAbke2awHYLUtVaNrC1m05rZpOM3Cv3rZIAJA4gen4gDnoenTbKZoI44E4p1RQvET4j6k8s0HL/ALYNtWtXSIxy3NokkrEEYIyPyGPpWJ+KtjGsctuxAHiYHcn6EflW4+2i9jl1iygQ4eK1JcHn4mOP0rnBkMecbcNA7ctDI6GKExpsDxHOfM9P0qNPhYeFcq/HlcdNtjSzJlRnn6b1HdthufXag7D2f1yLVdIS7CuZFwkqIpYq4xkbfOpVuSLZOJSpOTg8xk1l/s1te70ie53zPOdumFAGfrmtTLLGucyqfc0BOaa4jSJLqNevF7Co0l8o/Dj1zQSiaFVb6i4bw8OPahQW3b7tHc2Lm1t/x5yT0FcyklaaZpJDlmOTWj7e3vxGqsg3CbE+tZbi3oM9dxm2u2QggA9fKkpLjjYdDmry8tYbtQXyrqMBh09Kqn0u4TKqUdT1zig1PYG7iTVLqCWJpEurQqSn3kYEMCvqMVbazqmkXGpwwXmnS398vCqCNTC8ikZwcjYcz6b4wKwuj3sml6rE0hUFDhgdwRWtn7UaAsp1C2tppL3uyiFwNs9SetBXdudUa6aG2FvFbQwpwx28X3Uzgtvtk/dHIdNqyDDBHqKlz3cl5dPLOcs/Q/WiSJ+PgSNpA38IJIoIhyOm1BEZz4VJPpVzb6FqMuwsJeE8mccP61Y2vZnUEh4ZFhjJOfv5I+lBQRadNIpbIUDfeoZABK9Qdz51t4ezcjHE86hfJaiav2U4F7+3myg+/kZI9aC07GQarbRtqnZoWskhXu57OY7yLgEEb+eRseldG7LfaFpd5H8NqIOlXaE8cMhPAG9TsR89q4tomv3vZu5lNjJFOGBU5GRjOf8A3U/Ve2cesxwnUNLt3vYjkXieFwPLAwD88j0oLX7QNTS/7VX1xGyyx953cbLyKoAmR6Ehj86y80gbh35VGn1GW8mZ+B3diSTzNOQWV/N92znI/wAGP1oCMufnSAxd1VVLMThQOpqamjXz7G34B6sK0vZHs4sV6Z7k8cyDwEnCrtk/OgutEtprLSoLZs5UZYZ2ydzU4K3lj0qR3QTlkjyPMUAhJ2oI3dN5020PpmpjxyNtviktAzEZYe2MUEAxYOzY9KFTTZnO8bH2oUGX7ZRPbaxP3gIBO1Z4MXOEBY/y710nVHjvpu9u4YpXHVkFRVJj/sUVAOQVQKDDR2t5IPDbyY8yMfrTo0y5O8jwRn+aTf6Cp2p290107NIQpOflUdLZGkWNpd2OAXbCj3OKCKnZqC6mklutSVcYAESZ/M1Pg7N6HFjvDcTn+aTA/KjMTWjPCyGN0OHU8x/r55GxoRyDqSRQT4LLSLbHc2FvkdWXiP51OS6UDhjUIvko4aqFlKjwg49aJ7+OLmSx8qC3MpJ60l3AxxSKD0yaRplhqOrOUt42UcPEeEZ4cjYEnbJ8qs4+w+qS572SKPGScycZ29h8vlQV8Go2aStFewMByMqOyhCPMcJ/SnZrOO5PFaaiskbZCg8PCfMZUnf0Kip03YLVkaRre4tmxyLOdz5Yx/Woc+qXegwtpmpaZEhDD8B4TtvyO5Oxz/zQRE7GjUEwLaykMbkGRJVXwnxDPLfduY5YqVD9mMiMJPgI333AmDfkSKk6FrGkvqRke2awdzmOazcohbYEMv3ei7EY2rb2138TbB7DUIp+6O7JHxFj6jPP0FBzuPTHila3s9PnDoxVuGIqoPvjH0JqammzjaTjVvLg5+eMkZNdAt9R1YMjFrWSJiONhGwZQeuM1ZXVvHqcAjuQZ1PVWOMj2O1BzKPSgFZ5JGZg2BGAd/WnAi2zd2wIkBwy4xithqHZe0hiaWJr6MIc4Chyf0NZ2/sHErPHcGbPi48qc+hIPP0oG1ZSASA3vTvFGz54Vj9FXAqBDHPJJ3cfiY55HA296NJTnhY49xQT/AOTE+wppnjI5/Wo5lP8f12ps4k3O/p1oJHfY+4/CPpQqOrw48YbP81CgVMrM5AAHyqPIsijckD0FXs8EaR/eOOQ8yfOqu54VJGD9c0Gf1GPJzsSPPIqrkiWQ4ZSDzHh5GtFcCRgQPoap54PHupU+amgjx3qKqW17mWIbJNEOJ4xnkR+JfT6Y5FN4ksIV4wrwS/2U0Ryj+x/psfSjMALg43HLIzT+mmazlaCKT/prtlEiEcSA5wHKHY46+YzyOCApZZJs9frUK7D8HFI5VSyhm8gTg/rW2utGtrW+SLV4p7ZCRxy2w7yMjzGdwPQ5I9as7jsVpN1AY7HVkcMAArMrbeex/p9aDT9mr6JtJgiUeOHwZQ5B/m+efWr0dxIgw/EDgDyxWB07SdT0WMRXsEkgXwx3dnKMkDlxKSP0PSr227Q6fasEu7y4jbhUhZoJFOev4SP9mg0ihipdX4WH0OemKznbhbe/wBKJkgDLCGKvtkSZAx6Abn1zypzU+1OlxSERSXN2T+GKJ2XPu2FxVJfa1NchhPZqliw/eIXBd/XIGFI9M8t9jQZ2AQRLwyw4AOeNPvL8uRH5+tWVk8tlKZ7ZgpO3eRnAkXff5b7HcEYqPcWTlVuYP3tqx2mAPhP8LDkD+vQnpO0exkuna072MFgZ4+M4wOTL6/hPyPnQW+m9pJu9lS4KiQL3qeHBdADxKcdQMMPQHY4q3OsxfAm5sTFbXAP71QmUk9QR9fY1jr6C60iZmmjaNojxxv3XFggenPbbHUbUqRh8KJoI1jhlAwqNxGPYFkb26b8sHrQaq27TalDcCWXF1ARlo8jK+ikAdR1ztVHrl9HqOpzXEUfArHlspPuBVV3croCm+/4mpaxFNu8AbntQPI/DzxjyoNMhUZOM8s9ab4hw+GNzw+Q50pEHFxElSfwkcqAADPL+tOAsTvgetEiyMzFgvBnwinUhYtksQOgoGnbuzh2UH/DQqWIXfc0KCdcHGS/LAOB0Hl71T3Dl2zxHPQEVOv5d2x90H6mocEUj5kK5LUEF5W34+frUWYRP038xVq9qSTxrmo7WaAnhBU+hoKwWpPI7dM09BpplYfiA+6i83Pl6DzNPS20mPCwPyxTlrdS2RZgDxlQBnBA9f8AfXeg094gfQIJLlo3mSQxyFgMM253HMbg4rJ3UEDkGA9OLDYJG+/uPWnG1ByTgYJ58J5+/n1+tJV45Cp2VgdgaB8zGOJYRK8kQCgB2LYAztv74+VOpeRiVSVyBjxHeme7DLuBnPQ7mg8JU8gPQUEq7u1uGL4U+vBgioMrSO4CgnHQU4qMFIxzpYiZXViNtqB7srefs7UJIp1SSwvcJKhT+yIzg46g5wfcHpvpb3s+cQ6hokmQmJEB/CfL09vf50FvZiVGRzseWelXGmTT2bxyQSMyoSHR+TD2/wB8hQOJqkN0ptNYt+4nAIBCgK/LbB2x/v1qHZTR6bqCy6e6RsRwvA/hWVfLP6c8VPvbmCZjJJFnP93IOML7Z5fLFVkvA4KKQIz+Argf80F38RoeqR8N5aC2lbYzJgb8tyPbO9RL/sxJDwNbyLchslCV3x7jNVCxtEGViGR9mHI8+Y9eW9OpLIsbIvGoDZyHIyfPY7chQMvYXEMhR4X268JxSGBGOlTYru7zhrh5E54diSPY0ziRv7aQSeZIwfrQMhGY4HOne7KgYOw8uVORoXQqBgj7w/0pSBV55JoDXwjehRgsCRxqcea0KA5IUM0aEZB50udAgUJsBtQoUFZeSOoIBqvDtk786FCgMUZG1ChQIEayHDDb0o4oI1bZemaFCgXEAZWJ5gU+N1IxyFChQJxnbJqREBgChQoJdttxkddql2zHu+LmeWaFCgjTjMhJJJNJxhQR54oUKA+BX3YZPqaUsSZ5cqFCgWsSBsgYo+5QuSRk0KFA4qjiGNqfmtoyiHcH0oUKBkxqoAwDjqaFCh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data:image/jpg;base64,/9j/4AAQSkZJRgABAQAAAQABAAD/2wBDAAkGBwgHBgkIBwgKCgkLDRYPDQwMDRsUFRAWIB0iIiAdHx8kKDQsJCYxJx8fLT0tMTU3Ojo6Iys/RD84QzQ5Ojf/2wBDAQoKCg0MDRoPDxo3JR8lNzc3Nzc3Nzc3Nzc3Nzc3Nzc3Nzc3Nzc3Nzc3Nzc3Nzc3Nzc3Nzc3Nzc3Nzc3Nzc3Nzf/wAARCADEALUDASIAAhEBAxEB/8QAHAAAAAcBAQAAAAAAAAAAAAAAAAECAwQFBgcI/8QAPxAAAgEDAgMGAwUFBwQDAAAAAQIDAAQRBSESMUEGEyJRYXEUgZEHMkKhsRUjUmLBM0NygtHw8SQ0kuFTk6L/xAAUAQEAAAAAAAAAAAAAAAAAAAAA/8QAFBEBAAAAAAAAAAAAAAAAAAAAAP/aAAwDAQACEQMRAD8A2E9QZqsZ1qBMMUFLqmyI3lIDVu43qt1NMwH0OasV3RT5qKAAUsLRAUsUBcNGFpWKFAgimpFqRjaqjXNas9HXNwzyTsMpBEPF7+g9aB11zypllOORrJXva7VeMcNgtvCf7xlLnHz2q70u6muWC3EoKuvglSMDB8iKCbw5NHinrTT5muOHvfiFH4kbGCRkAg8qE6BJnAB4QTgnfNA1ilqKKlLQI1UHhtGGcLKSSOm1MXUkrRcMcTSBjvwtwkD3qfKizxqkhbY5BG2KqzpepGQlNRjA6AxchQSJGmltJF7nDgALvnODnn8qTP3j6YsaRsJQRtnfY0j9maqB/wB/E3+Qih+z9VXfvVYfyoDQSpXaS2jwHVgQSAOtIvVMl3bvhmUcwBy3ByaidzqIBEkhXf8A+HP6UMXZOBeQnPmlBF1+3uJ54ngidxwYPCoON/WhUgxX2f8AuYv/AKzQoNvPVdOedWU4qvmXegqtQ/7dvcVPiOYIj5oKh6gubdvcVKs97SL/AAigdUZpYFBRSgKAqUBRgUUjrF95h6UFT2r1ZtD0Oa8iKibISPiGRk+npisNplreagXu55g91KeIszZIHTP+lXP2i3sd9pcFnCQw+IDyY6YU4396Ps5F3dnFHgbIPnvQXmlafMIjFdJFKhG5/wCauLGxtbdO6EAC522xihZrwqAOvOpnAuMjNBNtNNgXvLgxksFJBHM1QQaWyW1ws4KLxcUcrHYZ6egrT6TcrkKz9CNqi3jxQwzRzOVQ7OnMqeh9qDIcNLVaWyeI8zuedGooABTiigBTiigNeVHj2pQG1DFAWSORopI43++it7il8NEwxQQ3soSchSPY0KkE70KC3nNQJedT5yPMVXzsATQQb4Zt3+X609pxzYxH3H51EvmZoHHTFSdJI/Z6KPwswP1oJmN6WoogKWooGbiUQJxGshrWsPNI0UOQORIrTawcW5Oehrn7nMje9BHuxxW8gYZyNwetaXRXTihjLKvCoJ+lZfVAW064C/e4dvlvV7DpzX1hBe2kjxTqOFyqhtvUH8qDc2rKV2O45MDtUyMkrzNYvS4Lu3vLCP4mQvMwW4QqFSTAJJC/hPL+tTtahvLmeX4ad0ETjgiyQkn+LG4oNdbpwxmWI7qfEAc03qHeXDYaREhdc8fD4ue/5D86z+jQ6kbogSBYNshSxAPUDO+K08iFo1V2OY87emP+KDNyR8EjLnPCcZxiiApxskknmaLFABypaiixtSwKAxSqLFKxQFROKOiagaIoUZoUFnPwfxD61BlCE8xV1NDEP7pPpUWSKP8AgT/xoKC+CrbSEYO1K0Nu8snYAgNIcbcxgVbNFHy7tMHpiiEYAwoAHQAcqBIpajG9Mand2+k6dNf3r8EEQ3OMknoAOpNYfUftTsInKadp085H4pmEY+m5oNnqsHe2xI22rn11AYbhkPnyqLc/ajqk6MlvY2kIOwLcTn9QKzV52g1S4lMslyQx/gVV/QUGnnULC/eYClSDk7bg1edlJmXTo2jbIYEN71ye5nuLn+2mkfPQmugdhNRWSCWByF5S4Pl+LHz/AFoNnZrHNrzRqQTa26nnyZ//AEBV9cxQrLHLGq+OPEmDvxbc6yEcQ1DWnu+4lSVU7tntLru3Zfw8S8jjzrQW8qxMIfhZYwOrOGPucGgnq5UBYhwknn51Je5jSGVZGPfFfD5HzqPNcwW1s9xcSIsMaF2Y9AK5PJ9pd4mtXEkkEctg8h7uIjhdEGw36nrvQdL4cihwVW6b2h0vULeOWG9gBcZ7t5FVl9CM1aqwdQVOQetAnhzSgMUeMUKAwKPFEKV0oE4FJelE0hjQNnnQoiN6FBpZxUR6nTiobjegjtzoCllaxfajtBPazdxavwnfNBA+2a6kj0bTrdD+7kuGZxnnwrsP/wBGuUxIJHVNlLkAH1q57X6pPqV7GkszO1up5nYE7n+lQo9PaWxSZAyyjLBTykTrwnzBByPQ0CobUGykkZeF4nII9wAB9c0y4ynLmKtriInTFuFVmSZ1mfB2GMoc/wCY5+YqrCkEDII8utAwI+DGQTmrjspcvDeGKMMZWz3RC8WDjkQN+E43xuNj51BR1ZJSyjKcIAOep/0BqVYLNpfaKGUIwNtOCG5AgMN89BjfNB0PQtQ0i6KJOkaSjIMUp5HqPWryS80q2jJtmBCn7kLcWTWY+1Be6u7NorG1eKdQ8UygqZH3yCRjkMEZ55qd2T1C20jRr3VZ7dJxakgXEuC+Rnw+W7YAxy5czmgpPtC1u6aNdNKmDvFEksfFllB+6D5E/ex5FfOudzKTwsOnOrPULx7+7mu7xz8TOxeQnk7E74qGFByG2BFAUeSnmB571Z6Zruq6YQLG9ljQf3ZbiT6HYfKq+BCPCeXnS5k7ug3WjfaDOrrFq1ujqTjvYTwkepFdDidZY1dDxKwyCORHQ159BYPxHcnYbV3Ts3HLHoGnpMCrrboGB55xQWFGTtQAom2oEsaQxoNSTQETQoqFBrZxUOQb1YXIqBIPFQR5do3OcYU1yTX37zVZd84rp3aC5Nrp0jjyNcY1i/McUtwx8cmQPc9aDMXk3xFzLNw8IdsgHpXQ/syeykeO2u4luoGfBikAJVjuGAyCp5bgkHqM4rn1tPNA5ML8J8juD8qsra4tHlBe2e2nG/eWv3T7xk7/ACI9qDovazsn+zNIv4LMMbVozNAdjwhGUsn55/yGuYTEIsYB8RQEnz/3y+Vdj7E9qra7tmsdQvkulYLu8nCw334g2/8As1i+3fYu60Z2u7ON5rBpCI3ReIKhJIBxyxv8qCs7KLaXYkgvY0DhuIOx2KnCke6kgj3NdDMEF12SuzdgLKY1BYleEMGHEoPUcSnY+Qrl/ZXL6mlvlsyqQvCMnOPz2Jro/aRO57Lm3nYRySyg/dyT1Ixybc8/rzwQj63qtrqvYzS7eMGeaWXEUud4u6OC59xj/wAqzvaG8+D0OLSHlUym4M85C4UYACA4578R28h71ChuViaG0i4hGjHhiUlnkc4yc/Ibjbaq/WL+UXtzl14mdlCAcSqBtv5n8qCFGc+FWTiPSOYkH/LgmmnH75iwPPABH9KDXkxjKJJwry8ChR+WKVCBzO6gZ+dA8iHrTc75bAXi+e1LclI8nn1pmIcQzQIDOjq4OGUgrjoRyr0Dp84urGC4DB+8jV+IHIOQCfzzXAXj22rtnYt1k7LaaRN3oEAHFjGCCcj5cqC5ptzS2ptztQNMd6ImiY0kmgBNCklqFBt7gZqDIN9qnXBquuXEaO55AZoMf9oF0YrIxq2M4Fcg1cSXLpHAAyxZD+IAZPufKtl231kz3Ui5wIumeZrntyv7jil3YyEkjpkUFx2V0A6nqqw3gdYVTjYIQS3LbblzrqvZfStPKqI7CzVB1MStkg4xvvXNOwnc2OpSzG5QXJgJijQ5OcjA9z5V0jT7i0vbiB5IlWdrhVkKkrwHi6gY8qDQHstpUzd4tssWNiIsIN/lkfKpXBDotqz2093ciIbQ5MrFeRC/6b0J5bS3EMaIjvJIFAIycc+XsPzoxLKjuscAijDcQMnh2PPbn50GNtOynZlO0N1LmeG47/ihheXhAPM8OOYJJ2Oa0V/2c067uIHvA8pjVuCMv4d8ZOOZ51l7HtDZyXN7ZXJhvYIbh0ExUEJ4jjPp0BHlWkTu2vkeyumh/dOV8QdPw8s/0NBLtezWi20bLDpdkhbfEkYJPuTv9KpNT+y/Q9TWRoVNnKcnvIXygOeqk8s1Z2sV887ST3cblZCq4dlAAOPu8jU+ORkMyyNxAYzttgjeg4X2j7F6v2fuRFcRCaCQkxXEX9m4AzzP3dhnBqrgtZjN3IjLOBlwu/CPU8q9DtPA+m3S3O8CRsr5zyUZP5DasxZditJ7UdjLa9hQ6feyse+a3wEeTi4SWTl/44xk7dKDkVzBJFGWlC8IH4WDb/KmrKCaeMtGnhHNiQAPmas9b7MXWmz3VtsZoJDG6MfLfY9fT3qsEdyVhgljkVIxsuOuSSR0OaB6W1lHCOENx7AqwIJ9xXTvs0nuZNFlspokUWbhUKuMkNknIz51y50SLdXZh0ByCp9jWg7CX/7O1OQF+FbpGi4j0YLlfz/Wg68yNx8O3FjOM1HcgrtRwQpEWdS7FlAy7sxxn1PrUeA5tx7n9TQG1Nk0bGm6AyaFIJ3oUG9uBzrMdq9RjsdPlLnfhJx51p7lgiln2wM1yDt/q/xV18MpyFOWH6UHOXunvp2nuGJdzkjoPak3gVrUxxr4ixO3tTEcg4wCcCno3DSkDyoB2fuHtdTS64GcwEMVAyWXqPTauorc2uqi2vLO2N4gK8bd3llUHOCdskeR3rA6Fpj3XxrwAEoq8ak/hOeXnv09qm6NeXenzS2yzfDSqf3kTDAbyOD5jBz60HU9Pvpp51e2s/hkjVlimmi4ACxHTIOwH51l/tC7Wppsb6bDcG41SQcM0qjCQKeZA/i8tzjnWd1XtPqn7Nka1eSG3L918Qm3eHmeHly8/UVgmYuxZ2LMTksTkn3NBY6PrE+kal8XakY4ssvQjPlXUez+t6Xess0DtbSlG41RuFCSR0I4c8645TkM0sLcUMjxt5oxBoPQdjqVuzOVmkk4AG4FhySxJ8jg/Lzpye+e3V2uWCNKQ3dZBIXGADjbNcRse12s2K8MN4xH8wzijg7SX013m9vGRHPicJxYPQkcyKDsTi816wuNP0qIsGbhmkdWRNsZUuR12zjJI5edanslaXOkdmbaz1BO+kR5GkMA4gPGSMAbke2awHYLUtVaNrC1m05rZpOM3Cv3rZIAJA4gen4gDnoenTbKZoI44E4p1RQvET4j6k8s0HL/ALYNtWtXSIxy3NokkrEEYIyPyGPpWJ+KtjGsctuxAHiYHcn6EflW4+2i9jl1iygQ4eK1JcHn4mOP0rnBkMecbcNA7ctDI6GKExpsDxHOfM9P0qNPhYeFcq/HlcdNtjSzJlRnn6b1HdthufXag7D2f1yLVdIS7CuZFwkqIpYq4xkbfOpVuSLZOJSpOTg8xk1l/s1te70ie53zPOdumFAGfrmtTLLGucyqfc0BOaa4jSJLqNevF7Co0l8o/Dj1zQSiaFVb6i4bw8OPahQW3b7tHc2Lm1t/x5yT0FcyklaaZpJDlmOTWj7e3vxGqsg3CbE+tZbi3oM9dxm2u2QggA9fKkpLjjYdDmry8tYbtQXyrqMBh09Kqn0u4TKqUdT1zig1PYG7iTVLqCWJpEurQqSn3kYEMCvqMVbazqmkXGpwwXmnS398vCqCNTC8ikZwcjYcz6b4wKwuj3sml6rE0hUFDhgdwRWtn7UaAsp1C2tppL3uyiFwNs9SetBXdudUa6aG2FvFbQwpwx28X3Uzgtvtk/dHIdNqyDDBHqKlz3cl5dPLOcs/Q/WiSJ+PgSNpA38IJIoIhyOm1BEZz4VJPpVzb6FqMuwsJeE8mccP61Y2vZnUEh4ZFhjJOfv5I+lBQRadNIpbIUDfeoZABK9Qdz51t4ezcjHE86hfJaiav2U4F7+3myg+/kZI9aC07GQarbRtqnZoWskhXu57OY7yLgEEb+eRseldG7LfaFpd5H8NqIOlXaE8cMhPAG9TsR89q4tomv3vZu5lNjJFOGBU5GRjOf8A3U/Ve2cesxwnUNLt3vYjkXieFwPLAwD88j0oLX7QNTS/7VX1xGyyx953cbLyKoAmR6Ehj86y80gbh35VGn1GW8mZ+B3diSTzNOQWV/N92znI/wAGP1oCMufnSAxd1VVLMThQOpqamjXz7G34B6sK0vZHs4sV6Z7k8cyDwEnCrtk/OgutEtprLSoLZs5UZYZ2ydzU4K3lj0qR3QTlkjyPMUAhJ2oI3dN5020PpmpjxyNtviktAzEZYe2MUEAxYOzY9KFTTZnO8bH2oUGX7ZRPbaxP3gIBO1Z4MXOEBY/y710nVHjvpu9u4YpXHVkFRVJj/sUVAOQVQKDDR2t5IPDbyY8yMfrTo0y5O8jwRn+aTf6Cp2p290107NIQpOflUdLZGkWNpd2OAXbCj3OKCKnZqC6mklutSVcYAESZ/M1Pg7N6HFjvDcTn+aTA/KjMTWjPCyGN0OHU8x/r55GxoRyDqSRQT4LLSLbHc2FvkdWXiP51OS6UDhjUIvko4aqFlKjwg49aJ7+OLmSx8qC3MpJ60l3AxxSKD0yaRplhqOrOUt42UcPEeEZ4cjYEnbJ8qs4+w+qS572SKPGScycZ29h8vlQV8Go2aStFewMByMqOyhCPMcJ/SnZrOO5PFaaiskbZCg8PCfMZUnf0Kip03YLVkaRre4tmxyLOdz5Yx/Woc+qXegwtpmpaZEhDD8B4TtvyO5Oxz/zQRE7GjUEwLaykMbkGRJVXwnxDPLfduY5YqVD9mMiMJPgI333AmDfkSKk6FrGkvqRke2awdzmOazcohbYEMv3ei7EY2rb2138TbB7DUIp+6O7JHxFj6jPP0FBzuPTHila3s9PnDoxVuGIqoPvjH0JqammzjaTjVvLg5+eMkZNdAt9R1YMjFrWSJiONhGwZQeuM1ZXVvHqcAjuQZ1PVWOMj2O1BzKPSgFZ5JGZg2BGAd/WnAi2zd2wIkBwy4xithqHZe0hiaWJr6MIc4Chyf0NZ2/sHErPHcGbPi48qc+hIPP0oG1ZSASA3vTvFGz54Vj9FXAqBDHPJJ3cfiY55HA296NJTnhY49xQT/AOTE+wppnjI5/Wo5lP8f12ps4k3O/p1oJHfY+4/CPpQqOrw48YbP81CgVMrM5AAHyqPIsijckD0FXs8EaR/eOOQ8yfOqu54VJGD9c0Gf1GPJzsSPPIqrkiWQ4ZSDzHh5GtFcCRgQPoap54PHupU+amgjx3qKqW17mWIbJNEOJ4xnkR+JfT6Y5FN4ksIV4wrwS/2U0Ryj+x/psfSjMALg43HLIzT+mmazlaCKT/prtlEiEcSA5wHKHY46+YzyOCApZZJs9frUK7D8HFI5VSyhm8gTg/rW2utGtrW+SLV4p7ZCRxy2w7yMjzGdwPQ5I9as7jsVpN1AY7HVkcMAArMrbeex/p9aDT9mr6JtJgiUeOHwZQ5B/m+efWr0dxIgw/EDgDyxWB07SdT0WMRXsEkgXwx3dnKMkDlxKSP0PSr227Q6fasEu7y4jbhUhZoJFOev4SP9mg0ihipdX4WH0OemKznbhbe/wBKJkgDLCGKvtkSZAx6Abn1zypzU+1OlxSERSXN2T+GKJ2XPu2FxVJfa1NchhPZqliw/eIXBd/XIGFI9M8t9jQZ2AQRLwyw4AOeNPvL8uRH5+tWVk8tlKZ7ZgpO3eRnAkXff5b7HcEYqPcWTlVuYP3tqx2mAPhP8LDkD+vQnpO0exkuna072MFgZ4+M4wOTL6/hPyPnQW+m9pJu9lS4KiQL3qeHBdADxKcdQMMPQHY4q3OsxfAm5sTFbXAP71QmUk9QR9fY1jr6C60iZmmjaNojxxv3XFggenPbbHUbUqRh8KJoI1jhlAwqNxGPYFkb26b8sHrQaq27TalDcCWXF1ARlo8jK+ikAdR1ztVHrl9HqOpzXEUfArHlspPuBVV3croCm+/4mpaxFNu8AbntQPI/DzxjyoNMhUZOM8s9ab4hw+GNzw+Q50pEHFxElSfwkcqAADPL+tOAsTvgetEiyMzFgvBnwinUhYtksQOgoGnbuzh2UH/DQqWIXfc0KCdcHGS/LAOB0Hl71T3Dl2zxHPQEVOv5d2x90H6mocEUj5kK5LUEF5W34+frUWYRP038xVq9qSTxrmo7WaAnhBU+hoKwWpPI7dM09BpplYfiA+6i83Pl6DzNPS20mPCwPyxTlrdS2RZgDxlQBnBA9f8AfXeg094gfQIJLlo3mSQxyFgMM253HMbg4rJ3UEDkGA9OLDYJG+/uPWnG1ByTgYJ58J5+/n1+tJV45Cp2VgdgaB8zGOJYRK8kQCgB2LYAztv74+VOpeRiVSVyBjxHeme7DLuBnPQ7mg8JU8gPQUEq7u1uGL4U+vBgioMrSO4CgnHQU4qMFIxzpYiZXViNtqB7srefs7UJIp1SSwvcJKhT+yIzg46g5wfcHpvpb3s+cQ6hokmQmJEB/CfL09vf50FvZiVGRzseWelXGmTT2bxyQSMyoSHR+TD2/wB8hQOJqkN0ptNYt+4nAIBCgK/LbB2x/v1qHZTR6bqCy6e6RsRwvA/hWVfLP6c8VPvbmCZjJJFnP93IOML7Z5fLFVkvA4KKQIz+Argf80F38RoeqR8N5aC2lbYzJgb8tyPbO9RL/sxJDwNbyLchslCV3x7jNVCxtEGViGR9mHI8+Y9eW9OpLIsbIvGoDZyHIyfPY7chQMvYXEMhR4X268JxSGBGOlTYru7zhrh5E54diSPY0ziRv7aQSeZIwfrQMhGY4HOne7KgYOw8uVORoXQqBgj7w/0pSBV55JoDXwjehRgsCRxqcea0KA5IUM0aEZB50udAgUJsBtQoUFZeSOoIBqvDtk786FCgMUZG1ChQIEayHDDb0o4oI1bZemaFCgXEAZWJ5gU+N1IxyFChQJxnbJqREBgChQoJdttxkddql2zHu+LmeWaFCgjTjMhJJJNJxhQR54oUKA+BX3YZPqaUsSZ5cqFCgWsSBsgYo+5QuSRk0KFA4qjiGNqfmtoyiHcH0oUKBkxqoAwDjqaFCh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Владимир Дмитриевич Нестеренко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1484784"/>
            <a:ext cx="8186766" cy="4611216"/>
          </a:xfr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Прославил нашу землю стихами, баснями, 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публикациями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кадемик Василий Пустово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3695700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Василий Степанович </a:t>
            </a:r>
            <a:r>
              <a:rPr lang="ru-RU" dirty="0" err="1" smtClean="0"/>
              <a:t>Пустовойт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412776"/>
            <a:ext cx="4474840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Василий Иванович </a:t>
            </a:r>
            <a:r>
              <a:rPr lang="ru-RU" dirty="0" err="1" smtClean="0"/>
              <a:t>Пуствойт</a:t>
            </a:r>
            <a:r>
              <a:rPr lang="ru-RU" dirty="0" smtClean="0"/>
              <a:t> - кубанский учёный, его достижения известны во всём мире.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Павел Лукьяненко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07102" y="1412775"/>
            <a:ext cx="4779697" cy="36499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«Хлебный батька» Павел Лукьяненко оставил людям драгоценное наследство – золотые щедрые колосья кубанской пшеницы.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63" y="1844823"/>
            <a:ext cx="3386148" cy="3649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724" y="3140968"/>
            <a:ext cx="2391121" cy="3260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 prst="coolSlant"/>
          </a:sp3d>
        </p:spPr>
      </p:pic>
      <p:pic>
        <p:nvPicPr>
          <p:cNvPr id="2" name="Picture 5" descr="питер 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140968"/>
            <a:ext cx="2448272" cy="3188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oolSlant"/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Архитекторы</a:t>
            </a:r>
            <a:br>
              <a:rPr lang="ru-RU" dirty="0" smtClean="0"/>
            </a:br>
            <a:r>
              <a:rPr lang="ru-RU" dirty="0" smtClean="0"/>
              <a:t> А. </a:t>
            </a:r>
            <a:r>
              <a:rPr lang="ru-RU" dirty="0" err="1" smtClean="0"/>
              <a:t>Косякин</a:t>
            </a:r>
            <a:r>
              <a:rPr lang="ru-RU" dirty="0" smtClean="0"/>
              <a:t>, А.Козлов, Иван </a:t>
            </a:r>
            <a:r>
              <a:rPr lang="ru-RU" dirty="0" err="1" smtClean="0"/>
              <a:t>Мальгерб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Подарили Кубани чудесные Храмы, жилые дома, учебные заведения.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rasnodar.ru/photo/Whoiswho/Othapovsk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465616"/>
            <a:ext cx="4707737" cy="382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Станислав </a:t>
            </a:r>
            <a:r>
              <a:rPr lang="ru-RU" dirty="0" err="1" smtClean="0"/>
              <a:t>Очаповский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2066" y="1465617"/>
            <a:ext cx="3614734" cy="46303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Станислав </a:t>
            </a:r>
            <a:r>
              <a:rPr lang="ru-RU" dirty="0" err="1" smtClean="0"/>
              <a:t>Очаповский</a:t>
            </a:r>
            <a:r>
              <a:rPr lang="ru-RU" dirty="0" smtClean="0"/>
              <a:t> сделал неизмернно много для лечения глазных болезней.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жизни всегда есть место подвигу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Диана Гурцкая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3335" y="1412776"/>
            <a:ext cx="4133465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Российская певица Диана Гурцкая преодолевает трудности недуга каждый день! И это тоже подвиг!</a:t>
            </a:r>
            <a:endParaRPr lang="ru-RU" dirty="0"/>
          </a:p>
        </p:txBody>
      </p:sp>
      <p:pic>
        <p:nvPicPr>
          <p:cNvPr id="2050" name="Picture 2" descr="C:\Users\Максимка\Desktop\фото работа\8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23" y="1772816"/>
            <a:ext cx="4028812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Олег Аккуратов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75650" y="1412776"/>
            <a:ext cx="4311149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Олег Аккуратов, слепой юноша из Ейска. Победы Олега особенно значимы, т.к. завоёваны на конкурсах, которые проводились среди здоровых, нормально видящих детей.</a:t>
            </a:r>
            <a:endParaRPr lang="ru-RU" dirty="0"/>
          </a:p>
        </p:txBody>
      </p:sp>
      <p:pic>
        <p:nvPicPr>
          <p:cNvPr id="3074" name="Picture 2" descr="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13" y="1385769"/>
            <a:ext cx="393643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Подвиг – это героический поступок человека.</a:t>
            </a:r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-1"/>
            <a:ext cx="9972600" cy="6837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images2.webpark.ru/uploads54/100318/Paraolimpic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320" y="0"/>
            <a:ext cx="92038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48" y="116632"/>
            <a:ext cx="8568952" cy="47987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>
              <a:spcBef>
                <a:spcPts val="700"/>
              </a:spcBef>
              <a:buClr>
                <a:srgbClr val="B4BC4C"/>
              </a:buClr>
              <a:buSzPct val="85000"/>
            </a:pPr>
            <a:endParaRPr lang="ru-RU" sz="6000" dirty="0" smtClean="0">
              <a:solidFill>
                <a:srgbClr val="FF0000"/>
              </a:solidFill>
            </a:endParaRPr>
          </a:p>
          <a:p>
            <a:pPr lvl="0" algn="ctr">
              <a:spcBef>
                <a:spcPts val="700"/>
              </a:spcBef>
              <a:buClr>
                <a:srgbClr val="B4BC4C"/>
              </a:buClr>
              <a:buSzPct val="85000"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гордимся подвигами наших 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параолимпийцев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Ванкувере в 2010 году.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Ирек</a:t>
            </a:r>
            <a:r>
              <a:rPr lang="ru-RU" dirty="0" smtClean="0"/>
              <a:t> </a:t>
            </a:r>
            <a:r>
              <a:rPr lang="ru-RU" dirty="0" err="1" smtClean="0"/>
              <a:t>Айратович</a:t>
            </a:r>
            <a:r>
              <a:rPr lang="ru-RU" dirty="0" smtClean="0"/>
              <a:t> </a:t>
            </a:r>
            <a:r>
              <a:rPr lang="ru-RU" dirty="0" err="1" smtClean="0"/>
              <a:t>Зарипов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07970" y="1340768"/>
            <a:ext cx="4378829" cy="4755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Ирек</a:t>
            </a:r>
            <a:r>
              <a:rPr lang="ru-RU" dirty="0" smtClean="0"/>
              <a:t> </a:t>
            </a:r>
            <a:r>
              <a:rPr lang="ru-RU" dirty="0" err="1"/>
              <a:t>Айратович</a:t>
            </a:r>
            <a:r>
              <a:rPr lang="ru-RU" dirty="0"/>
              <a:t> </a:t>
            </a:r>
            <a:r>
              <a:rPr lang="ru-RU" dirty="0" err="1" smtClean="0"/>
              <a:t>Зарипов</a:t>
            </a:r>
            <a:r>
              <a:rPr lang="ru-RU" dirty="0" smtClean="0"/>
              <a:t>, награждён золотыми медалями в лыжных гонках, в биатлоне.</a:t>
            </a:r>
            <a:endParaRPr lang="ru-RU" dirty="0"/>
          </a:p>
        </p:txBody>
      </p:sp>
      <p:pic>
        <p:nvPicPr>
          <p:cNvPr id="25602" name="Picture 2" descr="C:\Users\Максимка\Desktop\фото работа\cbe45c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30947"/>
            <a:ext cx="4056451" cy="304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Бурмистрова Анна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83717" y="1412776"/>
            <a:ext cx="5203082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Бурмистрова</a:t>
            </a:r>
            <a:r>
              <a:rPr lang="ru-RU" dirty="0" smtClean="0"/>
              <a:t>  Анна спортсменка, лыжные гонки, биатлон. Заслуженный мастер спорта России. Двукратная чемпионка, серебряный и бронзовый призёр Параолимпийских зимних игр 2010 года в </a:t>
            </a:r>
            <a:endParaRPr lang="ru-RU" dirty="0"/>
          </a:p>
        </p:txBody>
      </p:sp>
      <p:pic>
        <p:nvPicPr>
          <p:cNvPr id="26626" name="Picture 2" descr="http://t2.gstatic.com/images?q=tbn:ANd9GcQR9BRz3-LTfP_hIDdAC0eJvwhaIr8uGWGkCAeAE02K7gPivwco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88" y="1412776"/>
            <a:ext cx="321772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Паутова Елена Осиповна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86202" y="1392694"/>
            <a:ext cx="4300597" cy="47033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Заслуженный мастер спорта. Чемпионка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игр, чемпионка  Мира, Европы и многократная чемпионка России по легкой  атлетике среди слепых</a:t>
            </a:r>
            <a:endParaRPr lang="ru-RU" dirty="0"/>
          </a:p>
        </p:txBody>
      </p:sp>
      <p:pic>
        <p:nvPicPr>
          <p:cNvPr id="27650" name="Picture 2" descr="http://www.paralymp.ru/photo_4/data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357718" cy="4322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жизни всегда есть место подвигу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Алексеенко Екатерина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1412776"/>
            <a:ext cx="5338936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Алексеенко</a:t>
            </a:r>
            <a:r>
              <a:rPr lang="ru-RU" dirty="0"/>
              <a:t> </a:t>
            </a:r>
            <a:r>
              <a:rPr lang="ru-RU" dirty="0" smtClean="0"/>
              <a:t>Екатерина -  выпуск 2010 года. Серебряный призёр Чемпионата России по лёгкой атлетике. Победительница Международных соревнований по шахматам и шашкам, победительница Краевых соревнований по пауэрлифтингу</a:t>
            </a:r>
            <a:endParaRPr lang="ru-RU" dirty="0"/>
          </a:p>
        </p:txBody>
      </p:sp>
      <p:pic>
        <p:nvPicPr>
          <p:cNvPr id="1026" name="Picture 2" descr="C:\Users\User\Desktop\DSC00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5"/>
            <a:ext cx="3024337" cy="4032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71348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Куркин Максим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5776" y="1412776"/>
            <a:ext cx="6131024" cy="417399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Куркин </a:t>
            </a:r>
            <a:r>
              <a:rPr lang="ru-RU" dirty="0" smtClean="0"/>
              <a:t>Максим – выпуск 2007 года. Победитель Международных соревнований по шахматам, шашкам.</a:t>
            </a:r>
            <a:endParaRPr lang="ru-RU" dirty="0"/>
          </a:p>
        </p:txBody>
      </p:sp>
      <p:pic>
        <p:nvPicPr>
          <p:cNvPr id="2050" name="Picture 2" descr="C:\Users\User\Desktop\дщиро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62" y="1412776"/>
            <a:ext cx="2126414" cy="4173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66801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Пархоменко Сергей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7524" y="1412776"/>
            <a:ext cx="6129276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Пархоменко </a:t>
            </a:r>
            <a:r>
              <a:rPr lang="ru-RU" dirty="0" smtClean="0"/>
              <a:t>Сергей – выпуск 2007 года. Победитель  Международных  соревнований по шахматам и шашкам. Продолжает заниматься в обществе инвалидов края по лёгкой атлетике.</a:t>
            </a:r>
            <a:endParaRPr lang="ru-RU" dirty="0"/>
          </a:p>
        </p:txBody>
      </p:sp>
      <p:pic>
        <p:nvPicPr>
          <p:cNvPr id="3074" name="Picture 2" descr="C:\Users\User\Desktop\Тро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33996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00421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Дёхтева Алёна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89902" y="1412776"/>
            <a:ext cx="4996898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Дёхтева Алёна – чемпионка Мира по русским шашкам.</a:t>
            </a:r>
            <a:endParaRPr lang="ru-RU" dirty="0"/>
          </a:p>
        </p:txBody>
      </p:sp>
      <p:pic>
        <p:nvPicPr>
          <p:cNvPr id="1027" name="Picture 3" descr="C:\Users\User\Desktop\Призентация - Закирова\DSC0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294366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916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Мазин Зураб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13838" y="1412776"/>
            <a:ext cx="5572962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Мазин </a:t>
            </a:r>
            <a:r>
              <a:rPr lang="ru-RU" dirty="0" smtClean="0"/>
              <a:t>Зураб – чемпион России по шашкам и шахматам. Победитель Международных соревнований по шахматам и нардам. Серебряный призёр Краевых соревнований по бегу.</a:t>
            </a:r>
            <a:endParaRPr lang="ru-RU" dirty="0"/>
          </a:p>
        </p:txBody>
      </p:sp>
      <p:pic>
        <p:nvPicPr>
          <p:cNvPr id="4098" name="Picture 2" descr="C:\Users\User\Desktop\DSC00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646294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96037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158926"/>
            <a:ext cx="45719" cy="101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8604" y="188640"/>
            <a:ext cx="8229600" cy="59073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Подвиги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3012598"/>
            <a:ext cx="300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повседневные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398886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трудовые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292979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ратные</a:t>
            </a:r>
            <a:endParaRPr lang="ru-RU" sz="3600" dirty="0"/>
          </a:p>
        </p:txBody>
      </p:sp>
      <p:sp>
        <p:nvSpPr>
          <p:cNvPr id="4" name="Стрелка вправо 3"/>
          <p:cNvSpPr/>
          <p:nvPr/>
        </p:nvSpPr>
        <p:spPr>
          <a:xfrm rot="2700000">
            <a:off x="5107264" y="1700332"/>
            <a:ext cx="2795988" cy="839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77934" y="1124744"/>
            <a:ext cx="882098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431162">
            <a:off x="2158644" y="838626"/>
            <a:ext cx="720080" cy="2363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4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Шайдулин Влад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1840" y="1412776"/>
            <a:ext cx="5554959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Шайдулин</a:t>
            </a:r>
            <a:r>
              <a:rPr lang="ru-RU" dirty="0" smtClean="0"/>
              <a:t> Влад – чемпион  Краевых соревнований по теннису.</a:t>
            </a:r>
            <a:endParaRPr lang="ru-RU" dirty="0"/>
          </a:p>
        </p:txBody>
      </p:sp>
      <p:pic>
        <p:nvPicPr>
          <p:cNvPr id="5122" name="Picture 2" descr="C:\Users\User\Desktop\04032011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29" y="1412776"/>
            <a:ext cx="2697212" cy="3596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035537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жизни всегда есть место подвигу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611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45" y="0"/>
            <a:ext cx="92180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Сергей Демьянович Роман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68247" y="1412776"/>
            <a:ext cx="5518552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бою 26 июня 1944 года </a:t>
            </a:r>
          </a:p>
          <a:p>
            <a:pPr marL="0" indent="0" algn="ctr">
              <a:buNone/>
            </a:pPr>
            <a:r>
              <a:rPr lang="ru-RU" dirty="0" smtClean="0"/>
              <a:t> метнул во вражеский  пулемет гранату, а сам бросился на ствол немецкого пулемета</a:t>
            </a:r>
            <a:endParaRPr lang="ru-RU" dirty="0"/>
          </a:p>
        </p:txBody>
      </p:sp>
      <p:pic>
        <p:nvPicPr>
          <p:cNvPr id="1026" name="Picture 2" descr="C:\Users\Максимка\Desktop\фото работа\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2772711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Тимофей Тимофеевич </a:t>
            </a:r>
            <a:r>
              <a:rPr lang="ru-RU" dirty="0" err="1" smtClean="0"/>
              <a:t>Хрюкин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412776"/>
            <a:ext cx="4330824" cy="4683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Знаменитый </a:t>
            </a:r>
            <a:r>
              <a:rPr lang="ru-RU" dirty="0" err="1" smtClean="0"/>
              <a:t>ейчанин</a:t>
            </a:r>
            <a:r>
              <a:rPr lang="ru-RU" dirty="0" smtClean="0"/>
              <a:t>: военачальник Великой Отечественной войны, генерал-полковник авиации.</a:t>
            </a:r>
          </a:p>
          <a:p>
            <a:pPr algn="ctr"/>
            <a:endParaRPr lang="ru-RU" dirty="0"/>
          </a:p>
        </p:txBody>
      </p:sp>
      <p:pic>
        <p:nvPicPr>
          <p:cNvPr id="2051" name="Picture 3" descr="C:\Users\Максимка\Desktop\фото работа\tim_hruk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15" y="1628800"/>
            <a:ext cx="3173687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404664"/>
            <a:ext cx="3466728" cy="5691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</a:p>
          <a:p>
            <a:pPr marL="0" indent="0" algn="ctr">
              <a:buNone/>
            </a:pPr>
            <a:r>
              <a:rPr lang="ru-RU" dirty="0" smtClean="0"/>
              <a:t> В нашем городе, в парке имени</a:t>
            </a:r>
          </a:p>
          <a:p>
            <a:pPr marL="0" indent="0" algn="ctr">
              <a:buNone/>
            </a:pPr>
            <a:r>
              <a:rPr lang="ru-RU" dirty="0" smtClean="0"/>
              <a:t>М. Горького установлен бюст</a:t>
            </a:r>
          </a:p>
          <a:p>
            <a:pPr marL="0" indent="0" algn="ctr">
              <a:buNone/>
            </a:pPr>
            <a:r>
              <a:rPr lang="ru-RU" dirty="0" smtClean="0"/>
              <a:t>дважды Героя Советского </a:t>
            </a:r>
          </a:p>
          <a:p>
            <a:pPr marL="0" indent="0" algn="ctr">
              <a:buNone/>
            </a:pPr>
            <a:r>
              <a:rPr lang="ru-RU" dirty="0" smtClean="0"/>
              <a:t>Союза </a:t>
            </a:r>
          </a:p>
          <a:p>
            <a:pPr marL="0" indent="0" algn="ctr">
              <a:buNone/>
            </a:pPr>
            <a:r>
              <a:rPr lang="ru-RU" dirty="0" smtClean="0"/>
              <a:t>Т. Т. </a:t>
            </a:r>
            <a:r>
              <a:rPr lang="ru-RU" dirty="0" err="1" smtClean="0"/>
              <a:t>Хрюкина</a:t>
            </a:r>
            <a:endParaRPr lang="ru-RU" dirty="0"/>
          </a:p>
        </p:txBody>
      </p:sp>
      <p:pic>
        <p:nvPicPr>
          <p:cNvPr id="20482" name="Picture 2" descr="http://photo-yeisk.narod.ru/photo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80271"/>
            <a:ext cx="4951424" cy="590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жизни всегда есть место подвигу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Пржевальский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8024" y="1455538"/>
            <a:ext cx="3898776" cy="49369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Променял великосветский Петербург, парады и банкеты на тишину пустынь, дым костров.</a:t>
            </a:r>
            <a:endParaRPr lang="ru-RU" dirty="0"/>
          </a:p>
        </p:txBody>
      </p:sp>
      <p:pic>
        <p:nvPicPr>
          <p:cNvPr id="1026" name="Picture 2" descr="C:\Users\Максимка\Desktop\фото работа\79620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3185730" cy="3557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TC010205600[[fn=Финансовая тема]]</Template>
  <TotalTime>488</TotalTime>
  <Words>464</Words>
  <Application>Microsoft Office PowerPoint</Application>
  <PresentationFormat>Экран (4:3)</PresentationFormat>
  <Paragraphs>62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Currency</vt:lpstr>
      <vt:lpstr>Слайд 1</vt:lpstr>
      <vt:lpstr>Подвиг – это героический поступок человека.</vt:lpstr>
      <vt:lpstr> </vt:lpstr>
      <vt:lpstr>Слайд 4</vt:lpstr>
      <vt:lpstr>Сергей Демьянович Роман</vt:lpstr>
      <vt:lpstr>Тимофей Тимофеевич Хрюкин </vt:lpstr>
      <vt:lpstr>Слайд 7</vt:lpstr>
      <vt:lpstr>Слайд 8</vt:lpstr>
      <vt:lpstr>Николай Пржевальский </vt:lpstr>
      <vt:lpstr>Анатолий Шаткин</vt:lpstr>
      <vt:lpstr>Слайд 11</vt:lpstr>
      <vt:lpstr>Владимир Дмитриевич Нестеренко</vt:lpstr>
      <vt:lpstr>Василий Степанович Пустовойт</vt:lpstr>
      <vt:lpstr>Павел Лукьяненко</vt:lpstr>
      <vt:lpstr>Архитекторы  А. Косякин, А.Козлов, Иван Мальгерб</vt:lpstr>
      <vt:lpstr>Станислав Очаповский</vt:lpstr>
      <vt:lpstr>Слайд 17</vt:lpstr>
      <vt:lpstr>Диана Гурцкая </vt:lpstr>
      <vt:lpstr>Олег Аккуратов</vt:lpstr>
      <vt:lpstr>Слайд 20</vt:lpstr>
      <vt:lpstr>Ирек Айратович Зарипов</vt:lpstr>
      <vt:lpstr>Бурмистрова Анна </vt:lpstr>
      <vt:lpstr>Паутова Елена Осиповна</vt:lpstr>
      <vt:lpstr>Слайд 24</vt:lpstr>
      <vt:lpstr>Алексеенко Екатерина</vt:lpstr>
      <vt:lpstr>Куркин Максим</vt:lpstr>
      <vt:lpstr>Пархоменко Сергей</vt:lpstr>
      <vt:lpstr>Дёхтева Алёна</vt:lpstr>
      <vt:lpstr>Мазин Зураб</vt:lpstr>
      <vt:lpstr>Шайдулин Влад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Максимка</dc:creator>
  <cp:lastModifiedBy>Максимка</cp:lastModifiedBy>
  <cp:revision>50</cp:revision>
  <dcterms:created xsi:type="dcterms:W3CDTF">2011-03-02T13:01:08Z</dcterms:created>
  <dcterms:modified xsi:type="dcterms:W3CDTF">2011-10-02T20:43:21Z</dcterms:modified>
</cp:coreProperties>
</file>