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58" r:id="rId4"/>
    <p:sldId id="260" r:id="rId5"/>
    <p:sldId id="261" r:id="rId6"/>
    <p:sldId id="262" r:id="rId7"/>
    <p:sldId id="264" r:id="rId8"/>
    <p:sldId id="29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33CC33"/>
    <a:srgbClr val="66FF33"/>
    <a:srgbClr val="00FFCC"/>
    <a:srgbClr val="06906C"/>
    <a:srgbClr val="00FFFF"/>
    <a:srgbClr val="99FF66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cartoon-02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cartoon-12.mp3" TargetMode="Externa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cartoon-13.mp3" TargetMode="Externa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cartoon-14.mp3" TargetMode="Externa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cartoon-15.mp3" TargetMode="External"/><Relationship Id="rId5" Type="http://schemas.openxmlformats.org/officeDocument/2006/relationships/image" Target="../media/image10.gif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cartoon-16.mp3" TargetMode="Externa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cartoon-17.mp3" TargetMode="Externa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cartoon-18.mp3" TargetMode="Externa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cartoon-09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cartoon-03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cartoon-05.mp3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cartoon-06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cartoon-07.mp3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cartoon-04.mp3" TargetMode="Externa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cartoon-10.mp3" TargetMode="Externa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cartoon-11.mp3" TargetMode="Externa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FFCC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7" name="cartoon-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144000" y="3214686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К презентации\крол\52052818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8662" y="0"/>
            <a:ext cx="7286676" cy="6858000"/>
          </a:xfrm>
          <a:prstGeom prst="rect">
            <a:avLst/>
          </a:prstGeom>
          <a:noFill/>
        </p:spPr>
      </p:pic>
      <p:pic>
        <p:nvPicPr>
          <p:cNvPr id="8" name="Picture 6" descr="Bee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352917"/>
            <a:ext cx="2857488" cy="250508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cartoon-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144000" y="3143248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крол\ph1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Новая папка\f11f3300114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cartoon-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Мои рисунки\Новая папка\13b47ba1260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cartoon-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 descr="C:\Documents and Settings\Admin\Мои документы\Мои рисунки\4426089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cartoon-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429916" y="3000372"/>
            <a:ext cx="304800" cy="3048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Admin\Мои документы\Мои рисунки\aaa73c9c8e8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00230" y="928670"/>
            <a:ext cx="1500230" cy="4357718"/>
          </a:xfrm>
          <a:prstGeom prst="rect">
            <a:avLst/>
          </a:prstGeom>
          <a:noFill/>
        </p:spPr>
      </p:pic>
      <p:pic>
        <p:nvPicPr>
          <p:cNvPr id="7" name="Picture 3" descr="C:\Documents and Settings\Admin\Мои документы\Мои рисунки\aaa73c9c8e8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144000" y="1857364"/>
            <a:ext cx="1500230" cy="435771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1.32222 0.3935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1.2276 0.037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Рабочий стол\К презентации\крол\38543525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cartoon-1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К презентации\крол\1245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cartoon-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307181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К презентации\крол\0_4dd1f_28a9725f_X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642966"/>
            <a:ext cx="9143999" cy="8286808"/>
          </a:xfrm>
          <a:prstGeom prst="rect">
            <a:avLst/>
          </a:prstGeom>
          <a:noFill/>
        </p:spPr>
      </p:pic>
      <p:pic>
        <p:nvPicPr>
          <p:cNvPr id="5" name="cartoon-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К презентации\крол\1ee501d1c6d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cartoon-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К презентации\крол\b0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cartoon-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Рабочий стол\К презентации\крол\preview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cartoon-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3" name="Picture 5" descr="C:\Documents and Settings\Admin\Мои документы\Мои рисунки\aaa73c9c8e80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1881133" cy="4714908"/>
          </a:xfrm>
          <a:prstGeom prst="rect">
            <a:avLst/>
          </a:prstGeom>
          <a:noFill/>
        </p:spPr>
      </p:pic>
      <p:pic>
        <p:nvPicPr>
          <p:cNvPr id="7174" name="Picture 6" descr="C:\Documents and Settings\Admin\Мои документы\Мои рисунки\4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cartoon-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144000" y="1357298"/>
            <a:ext cx="304800" cy="304800"/>
          </a:xfrm>
          <a:prstGeom prst="rect">
            <a:avLst/>
          </a:prstGeom>
        </p:spPr>
      </p:pic>
      <p:pic>
        <p:nvPicPr>
          <p:cNvPr id="7" name="Picture 2" descr="C:\Documents and Settings\Admin\Мои документы\Мои рисунки\aaa73c9c8e8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14610" y="2071678"/>
            <a:ext cx="1928826" cy="3643338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ои рисунки\aaa73c9c8e8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644098" y="2000240"/>
            <a:ext cx="1571636" cy="357187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1.37691 0.0060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744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1.40416 -0.01042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Admin\Рабочий стол\К презентации\крол\bigi4dcc8613a76d7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500230" y="0"/>
            <a:ext cx="12287336" cy="6858000"/>
          </a:xfrm>
          <a:prstGeom prst="rect">
            <a:avLst/>
          </a:prstGeom>
          <a:noFill/>
        </p:spPr>
      </p:pic>
      <p:pic>
        <p:nvPicPr>
          <p:cNvPr id="5" name="cartoon-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858412" y="35718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Documents and Settings\Admin\Мои документы\Мои рисунки\23256950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cartoon-0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3357562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000481"/>
            <a:ext cx="3714776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крол\Vinni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928670"/>
            <a:ext cx="4929222" cy="5357826"/>
          </a:xfrm>
          <a:prstGeom prst="rect">
            <a:avLst/>
          </a:prstGeom>
          <a:noFill/>
        </p:spPr>
      </p:pic>
      <p:pic>
        <p:nvPicPr>
          <p:cNvPr id="5" name="cartoon-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3286124"/>
            <a:ext cx="304800" cy="304800"/>
          </a:xfrm>
          <a:prstGeom prst="rect">
            <a:avLst/>
          </a:prstGeom>
        </p:spPr>
      </p:pic>
      <p:pic>
        <p:nvPicPr>
          <p:cNvPr id="2051" name="Picture 3" descr="C:\Documents and Settings\Admin\Мои документы\Мои рисунки\1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2926" y="928670"/>
            <a:ext cx="2911074" cy="321471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Мои документы\Мои рисунки\10203-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Мои документы\Мои рисунки\75323802_4360286_70351914_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000768"/>
            <a:ext cx="4762500" cy="857232"/>
          </a:xfrm>
          <a:prstGeom prst="rect">
            <a:avLst/>
          </a:prstGeom>
          <a:noFill/>
        </p:spPr>
      </p:pic>
      <p:pic>
        <p:nvPicPr>
          <p:cNvPr id="9" name="Picture 5" descr="C:\Documents and Settings\Admin\Мои документы\Мои рисунки\75323802_4360286_70351914_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1500" y="6000768"/>
            <a:ext cx="4762500" cy="857232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Мои документы\Мои рисунки\27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387456">
            <a:off x="714348" y="1000108"/>
            <a:ext cx="1304945" cy="10525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6906C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Admin\Мои документы\Мои рисунки\Новая папка\b4591a437f1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215370" cy="6072230"/>
          </a:xfrm>
          <a:prstGeom prst="rect">
            <a:avLst/>
          </a:prstGeom>
          <a:noFill/>
        </p:spPr>
      </p:pic>
      <p:pic>
        <p:nvPicPr>
          <p:cNvPr id="5" name="cartoon-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0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16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66</cp:revision>
  <dcterms:modified xsi:type="dcterms:W3CDTF">2012-01-05T08:37:35Z</dcterms:modified>
</cp:coreProperties>
</file>