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  <p:sldMasterId id="2147483925" r:id="rId2"/>
    <p:sldMasterId id="2147483926" r:id="rId3"/>
  </p:sldMasterIdLst>
  <p:sldIdLst>
    <p:sldId id="271" r:id="rId4"/>
    <p:sldId id="256" r:id="rId5"/>
    <p:sldId id="270" r:id="rId6"/>
    <p:sldId id="257" r:id="rId7"/>
    <p:sldId id="258" r:id="rId8"/>
    <p:sldId id="263" r:id="rId9"/>
    <p:sldId id="264" r:id="rId10"/>
    <p:sldId id="261" r:id="rId11"/>
    <p:sldId id="262" r:id="rId12"/>
    <p:sldId id="260" r:id="rId13"/>
    <p:sldId id="267" r:id="rId14"/>
    <p:sldId id="272" r:id="rId15"/>
    <p:sldId id="273" r:id="rId16"/>
    <p:sldId id="275" r:id="rId17"/>
    <p:sldId id="259" r:id="rId18"/>
    <p:sldId id="276" r:id="rId19"/>
    <p:sldId id="269" r:id="rId20"/>
    <p:sldId id="277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6600"/>
    <a:srgbClr val="0000F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37" autoAdjust="0"/>
  </p:normalViewPr>
  <p:slideViewPr>
    <p:cSldViewPr>
      <p:cViewPr varScale="1">
        <p:scale>
          <a:sx n="70" d="100"/>
          <a:sy n="70" d="100"/>
        </p:scale>
        <p:origin x="-11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image" Target="../media/image11.emf"/><Relationship Id="rId4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emf"/><Relationship Id="rId1" Type="http://schemas.openxmlformats.org/officeDocument/2006/relationships/image" Target="../media/image11.emf"/><Relationship Id="rId4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6"/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" name="Rectangle 10"/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17"/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18"/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6" name="Freeform 24"/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7" name="Freeform 25"/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8" name="Freeform 26"/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" name="Oval 27"/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1" name="Oval 29"/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3" name="Freeform 31"/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6" name="AutoShape 34"/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32519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32520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9" name="Rectangle 3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" name="Rectangle 3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13869-99CE-4102-B645-ADA3F2C714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33949-BF26-4B90-B15F-FA88E4118A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6292B-740E-4C56-AA53-A077B88E1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C67BD-3853-45F8-9B65-29E1B5523BC6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7D1111-FE83-4401-84F1-D2B6191AEA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8620D-20B0-4B6B-BAE0-1446908606EB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8B169-A0D0-47D6-9387-ECA21E0D76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565A27-693A-4455-A121-560410B7FFA2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C4B7A-862F-470C-B4B7-DB1363B9E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8364D-6A8F-4451-8D10-3495186C8F25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DB668-C6A2-4987-9DB3-7136B88782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4C1FD-CEDD-4E7A-A52C-ED7AB330E74E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F3E6-9D11-4176-838E-45C4850E78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CEC98-9BF8-4CC5-82E9-695082123CB3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11E18F-2D14-4E7A-8507-0E2E3163C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DC7E6-6A42-4FE7-9941-6545BC54F51A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03737-5D5D-4A5C-9E6B-B0FFFC0882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DAFDC-CB33-4AE7-A1C9-D5066C2D68C7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8DAFE-A639-4F5E-BDA3-91AEA4271D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F823D-0CFC-4FEB-83B3-853808226A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44152-FCD8-4C4E-B0A9-EF7274096EE8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20D01-D59A-48C4-B0C0-24D0818464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73FC-07E9-4613-B97F-761BE3C300D1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97F55-FC48-42A2-A4FA-9306D5A0A1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2F45FE-AFA4-4599-A7A1-9282676FBE65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94C6F5-4D6B-414B-A43E-0C14B618CF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4D952-6514-454B-9F24-5C566368F4CE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C24EF-5F4B-47DE-9009-8CAFDC0621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5B462-E62A-4021-B308-83FD0EECC3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37B3D-DF1C-44E1-8C03-DD02C85748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D2393-2E76-4C52-84DC-0CE1ED1C2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903D8-CB2E-4D3A-A4B8-3D92D539DE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A05B2-CF02-43CF-914E-9CC21466C6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C93D3-A721-4BBF-8A45-CF228D954B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F2C1D-B638-4AF0-A6D8-9B8490DDA2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D9F92-29AC-4880-B331-25B0E58086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22C48-36E0-448C-97BA-CF85788BF4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C0FF2-CA6D-44C4-BCAD-584D789349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1FFF2-3235-4D49-8C3B-63E32DF0A5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7D82D-893D-4215-870F-3EA1C7EFA8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5F9E1-E493-44A3-9DB2-96E1ED788E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60A3F-8E86-4C53-91B2-2029421E36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5383E-2131-4740-B154-3F8703EC56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51B4F-4895-4F35-A826-EE529FA1A9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FA154-A8D5-45C8-AA94-8F5464665F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AD805-65DB-433B-9020-8A5CCAB43D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31459" name="Rectangle 3"/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0" name="Oval 4"/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1" name="Rectangle 5"/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2" name="Freeform 6"/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3" name="Rectangle 7"/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4" name="Rectangle 8"/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5" name="Rectangle 9"/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6" name="Rectangle 10"/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7" name="Rectangle 11"/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8" name="Freeform 12"/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69" name="Freeform 13"/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0" name="Freeform 14"/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1" name="Freeform 15"/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2" name="Freeform 16"/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3" name="Freeform 17"/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4" name="Freeform 18"/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5" name="Freeform 19"/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6" name="Freeform 20"/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7" name="Freeform 21"/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8" name="Freeform 22"/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79" name="Freeform 23"/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0" name="Freeform 24"/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1" name="Freeform 25"/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2" name="Freeform 26"/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3" name="Oval 27"/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4" name="Oval 28"/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5" name="Oval 29"/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6" name="Freeform 30"/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7" name="Freeform 31"/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8" name="Rectangle 32"/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89" name="Rectangle 33"/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90" name="AutoShape 34"/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91" name="Freeform 35"/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1492" name="Freeform 36"/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31493" name="Rectangle 3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3149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31495" name="Rectangle 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1496" name="Rectangle 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31497" name="Rectangle 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n-lt"/>
              </a:defRPr>
            </a:lvl1pPr>
          </a:lstStyle>
          <a:p>
            <a:pPr>
              <a:defRPr/>
            </a:pPr>
            <a:fld id="{3DCC9C1B-B5E8-443D-9C54-04F410A81A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65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EA000E0-13A7-4E7E-AE26-6EA41AF7AC73}" type="datetimeFigureOut">
              <a:rPr lang="ru-RU"/>
              <a:pPr>
                <a:defRPr/>
              </a:pPr>
              <a:t>01.08.2012</a:t>
            </a:fld>
            <a:endParaRPr lang="ru-RU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1D9C78-4698-49EE-936A-CB53D93129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11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391275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91275"/>
            <a:ext cx="1600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366232C5-6FE5-4059-B21B-C4D777746C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1.doc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____Microsoft_Office_Word_97_-_20034.doc"/><Relationship Id="rId5" Type="http://schemas.openxmlformats.org/officeDocument/2006/relationships/oleObject" Target="../embeddings/_________Microsoft_Office_Word_97_-_20033.doc"/><Relationship Id="rId4" Type="http://schemas.openxmlformats.org/officeDocument/2006/relationships/oleObject" Target="../embeddings/_________Microsoft_Office_Word_97_-_20032.doc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5.doc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_________Microsoft_Office_Word_97_-_20038.doc"/><Relationship Id="rId5" Type="http://schemas.openxmlformats.org/officeDocument/2006/relationships/oleObject" Target="../embeddings/_________Microsoft_Office_Word_97_-_20037.doc"/><Relationship Id="rId4" Type="http://schemas.openxmlformats.org/officeDocument/2006/relationships/oleObject" Target="../embeddings/_________Microsoft_Office_Word_97_-_20036.doc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____Microsoft_Office_Word_97_-_20039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video" Target="file:///F:\&#1041;&#1091;&#1088;&#1072;&#1090;&#1080;&#1085;&#1086;.mp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/>
          <a:p>
            <a:pPr marL="0" indent="0" algn="ctr">
              <a:buFont typeface="Wingdings" pitchFamily="2" charset="2"/>
              <a:buNone/>
            </a:pPr>
            <a:r>
              <a:rPr lang="ru-RU" sz="3600" b="1" smtClean="0"/>
              <a:t>Шаповалова Е.Н. идентификатор 211-507-521</a:t>
            </a:r>
            <a:endParaRPr lang="ru-RU" sz="3600" smtClean="0"/>
          </a:p>
          <a:p>
            <a:pPr marL="0" indent="0" algn="ctr">
              <a:buFont typeface="Wingdings" pitchFamily="2" charset="2"/>
              <a:buNone/>
            </a:pPr>
            <a:endParaRPr lang="ru-RU" sz="3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46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3001963" y="6492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7412" name="Rectangle 263"/>
          <p:cNvSpPr>
            <a:spLocks noGrp="1" noChangeArrowheads="1" noTextEdit="1"/>
          </p:cNvSpPr>
          <p:nvPr>
            <p:ph type="tbl" idx="4294967295"/>
          </p:nvPr>
        </p:nvSpPr>
        <p:spPr/>
      </p:sp>
      <p:pic>
        <p:nvPicPr>
          <p:cNvPr id="17413" name="Picture 264" descr="Копия (4) сканирование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11188" y="0"/>
            <a:ext cx="7561262" cy="66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/>
          <a:p>
            <a:pPr algn="ctr" eaLnBrk="1" hangingPunct="1"/>
            <a:r>
              <a:rPr lang="ru-RU" sz="3200" i="1" smtClean="0">
                <a:solidFill>
                  <a:srgbClr val="0000FF"/>
                </a:solidFill>
              </a:rPr>
              <a:t>Российские дети </a:t>
            </a:r>
            <a:br>
              <a:rPr lang="ru-RU" sz="3200" i="1" smtClean="0">
                <a:solidFill>
                  <a:srgbClr val="0000FF"/>
                </a:solidFill>
              </a:rPr>
            </a:br>
            <a:r>
              <a:rPr lang="ru-RU" sz="3200" i="1" smtClean="0">
                <a:solidFill>
                  <a:srgbClr val="0000FF"/>
                </a:solidFill>
              </a:rPr>
              <a:t>существуют за счёт</a:t>
            </a:r>
            <a:br>
              <a:rPr lang="ru-RU" sz="3200" i="1" smtClean="0">
                <a:solidFill>
                  <a:srgbClr val="0000FF"/>
                </a:solidFill>
              </a:rPr>
            </a:br>
            <a:r>
              <a:rPr lang="ru-RU" sz="3200" i="1" smtClean="0">
                <a:solidFill>
                  <a:srgbClr val="0000FF"/>
                </a:solidFill>
              </a:rPr>
              <a:t>родительских средств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12000" smtClean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60" name="Picture 4" descr="0_956d_3d33d205_L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484313"/>
            <a:ext cx="8496300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WordArt 7" descr="Белый мрамор"/>
          <p:cNvSpPr>
            <a:spLocks noChangeArrowheads="1" noChangeShapeType="1" noTextEdit="1"/>
          </p:cNvSpPr>
          <p:nvPr/>
        </p:nvSpPr>
        <p:spPr bwMode="auto">
          <a:xfrm>
            <a:off x="611188" y="620713"/>
            <a:ext cx="7777162" cy="86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ru-RU" sz="3600" b="1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Бизнес тинейджеров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6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graphicFrame>
        <p:nvGraphicFramePr>
          <p:cNvPr id="1026" name="Object 9"/>
          <p:cNvGraphicFramePr>
            <a:graphicFrameLocks noChangeAspect="1"/>
          </p:cNvGraphicFramePr>
          <p:nvPr>
            <p:ph sz="quarter" idx="2"/>
          </p:nvPr>
        </p:nvGraphicFramePr>
        <p:xfrm>
          <a:off x="5003800" y="333375"/>
          <a:ext cx="3771900" cy="2374900"/>
        </p:xfrm>
        <a:graphic>
          <a:graphicData uri="http://schemas.openxmlformats.org/presentationml/2006/ole">
            <p:oleObj spid="_x0000_s1026" name="Документ" r:id="rId3" imgW="9081298" imgH="4326056" progId="Word.Document.8">
              <p:embed/>
            </p:oleObj>
          </a:graphicData>
        </a:graphic>
      </p:graphicFrame>
      <p:graphicFrame>
        <p:nvGraphicFramePr>
          <p:cNvPr id="1027" name="Object 12"/>
          <p:cNvGraphicFramePr>
            <a:graphicFrameLocks noChangeAspect="1"/>
          </p:cNvGraphicFramePr>
          <p:nvPr>
            <p:ph sz="quarter" idx="3"/>
          </p:nvPr>
        </p:nvGraphicFramePr>
        <p:xfrm>
          <a:off x="395288" y="260350"/>
          <a:ext cx="3384550" cy="2738438"/>
        </p:xfrm>
        <a:graphic>
          <a:graphicData uri="http://schemas.openxmlformats.org/presentationml/2006/ole">
            <p:oleObj spid="_x0000_s1027" name="Документ" r:id="rId4" imgW="9081298" imgH="6058646" progId="Word.Document.8">
              <p:embed/>
            </p:oleObj>
          </a:graphicData>
        </a:graphic>
      </p:graphicFrame>
      <p:graphicFrame>
        <p:nvGraphicFramePr>
          <p:cNvPr id="1028" name="Object 15"/>
          <p:cNvGraphicFramePr>
            <a:graphicFrameLocks noChangeAspect="1"/>
          </p:cNvGraphicFramePr>
          <p:nvPr>
            <p:ph sz="quarter" idx="4"/>
          </p:nvPr>
        </p:nvGraphicFramePr>
        <p:xfrm>
          <a:off x="4983163" y="3500438"/>
          <a:ext cx="3910012" cy="2952750"/>
        </p:xfrm>
        <a:graphic>
          <a:graphicData uri="http://schemas.openxmlformats.org/presentationml/2006/ole">
            <p:oleObj spid="_x0000_s1028" name="Документ" r:id="rId5" imgW="9081298" imgH="5555053" progId="Word.Document.8">
              <p:embed/>
            </p:oleObj>
          </a:graphicData>
        </a:graphic>
      </p:graphicFrame>
      <p:sp>
        <p:nvSpPr>
          <p:cNvPr id="1031" name="Line 19"/>
          <p:cNvSpPr>
            <a:spLocks noChangeShapeType="1"/>
          </p:cNvSpPr>
          <p:nvPr/>
        </p:nvSpPr>
        <p:spPr bwMode="auto">
          <a:xfrm>
            <a:off x="4500563" y="0"/>
            <a:ext cx="0" cy="6858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32" name="Line 20"/>
          <p:cNvSpPr>
            <a:spLocks noChangeShapeType="1"/>
          </p:cNvSpPr>
          <p:nvPr/>
        </p:nvSpPr>
        <p:spPr bwMode="auto">
          <a:xfrm flipV="1">
            <a:off x="0" y="3141663"/>
            <a:ext cx="9144000" cy="714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aphicFrame>
        <p:nvGraphicFramePr>
          <p:cNvPr id="1029" name="Object 2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23850" y="3500438"/>
          <a:ext cx="3802063" cy="3097212"/>
        </p:xfrm>
        <a:graphic>
          <a:graphicData uri="http://schemas.openxmlformats.org/presentationml/2006/ole">
            <p:oleObj spid="_x0000_s1029" name="Документ" r:id="rId6" imgW="9081298" imgH="601746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076825" y="333375"/>
          <a:ext cx="3743325" cy="2016125"/>
        </p:xfrm>
        <a:graphic>
          <a:graphicData uri="http://schemas.openxmlformats.org/presentationml/2006/ole">
            <p:oleObj spid="_x0000_s2050" name="Документ" r:id="rId3" imgW="9081298" imgH="4326056" progId="Word.Document.8">
              <p:embed/>
            </p:oleObj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>
            <p:ph sz="quarter" idx="4294967295"/>
          </p:nvPr>
        </p:nvGraphicFramePr>
        <p:xfrm>
          <a:off x="323850" y="404813"/>
          <a:ext cx="3600450" cy="1944687"/>
        </p:xfrm>
        <a:graphic>
          <a:graphicData uri="http://schemas.openxmlformats.org/presentationml/2006/ole">
            <p:oleObj spid="_x0000_s2051" name="Документ" r:id="rId4" imgW="9091028" imgH="6078876" progId="Word.Document.8">
              <p:embed/>
            </p:oleObj>
          </a:graphicData>
        </a:graphic>
      </p:graphicFrame>
      <p:graphicFrame>
        <p:nvGraphicFramePr>
          <p:cNvPr id="2052" name="Object 6"/>
          <p:cNvGraphicFramePr>
            <a:graphicFrameLocks noChangeAspect="1"/>
          </p:cNvGraphicFramePr>
          <p:nvPr>
            <p:ph sz="quarter" idx="4294967295"/>
          </p:nvPr>
        </p:nvGraphicFramePr>
        <p:xfrm>
          <a:off x="5219700" y="3500438"/>
          <a:ext cx="3586163" cy="3170237"/>
        </p:xfrm>
        <a:graphic>
          <a:graphicData uri="http://schemas.openxmlformats.org/presentationml/2006/ole">
            <p:oleObj spid="_x0000_s2052" name="Документ" r:id="rId5" imgW="9081298" imgH="5555053" progId="Word.Document.8">
              <p:embed/>
            </p:oleObj>
          </a:graphicData>
        </a:graphic>
      </p:graphicFrame>
      <p:sp>
        <p:nvSpPr>
          <p:cNvPr id="2054" name="Line 7"/>
          <p:cNvSpPr>
            <a:spLocks noChangeShapeType="1"/>
          </p:cNvSpPr>
          <p:nvPr/>
        </p:nvSpPr>
        <p:spPr bwMode="auto">
          <a:xfrm>
            <a:off x="4500563" y="0"/>
            <a:ext cx="0" cy="68580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5" name="Line 8"/>
          <p:cNvSpPr>
            <a:spLocks noChangeShapeType="1"/>
          </p:cNvSpPr>
          <p:nvPr/>
        </p:nvSpPr>
        <p:spPr bwMode="auto">
          <a:xfrm flipV="1">
            <a:off x="0" y="3141663"/>
            <a:ext cx="9144000" cy="71437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6" name="Text Box 9"/>
          <p:cNvSpPr txBox="1">
            <a:spLocks noChangeArrowheads="1"/>
          </p:cNvSpPr>
          <p:nvPr/>
        </p:nvSpPr>
        <p:spPr bwMode="auto">
          <a:xfrm>
            <a:off x="250825" y="2349500"/>
            <a:ext cx="3457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/>
              <a:t>На себя, личные нужды и развлечения</a:t>
            </a:r>
          </a:p>
        </p:txBody>
      </p:sp>
      <p:sp>
        <p:nvSpPr>
          <p:cNvPr id="2057" name="Text Box 13"/>
          <p:cNvSpPr txBox="1">
            <a:spLocks noChangeArrowheads="1"/>
          </p:cNvSpPr>
          <p:nvPr/>
        </p:nvSpPr>
        <p:spPr bwMode="auto">
          <a:xfrm>
            <a:off x="4822825" y="2492375"/>
            <a:ext cx="4321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solidFill>
                  <a:srgbClr val="0000FF"/>
                </a:solidFill>
              </a:rPr>
              <a:t>На членов своей семьи и друзей</a:t>
            </a:r>
          </a:p>
        </p:txBody>
      </p:sp>
      <p:sp>
        <p:nvSpPr>
          <p:cNvPr id="2058" name="Text Box 14"/>
          <p:cNvSpPr txBox="1">
            <a:spLocks noChangeArrowheads="1"/>
          </p:cNvSpPr>
          <p:nvPr/>
        </p:nvSpPr>
        <p:spPr bwMode="auto">
          <a:xfrm>
            <a:off x="592138" y="5876925"/>
            <a:ext cx="33321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006600"/>
                </a:solidFill>
              </a:rPr>
              <a:t>На образование, здоровье, расширение кругозора</a:t>
            </a:r>
          </a:p>
        </p:txBody>
      </p:sp>
      <p:sp>
        <p:nvSpPr>
          <p:cNvPr id="2059" name="Text Box 15"/>
          <p:cNvSpPr txBox="1">
            <a:spLocks noChangeArrowheads="1"/>
          </p:cNvSpPr>
          <p:nvPr/>
        </p:nvSpPr>
        <p:spPr bwMode="auto">
          <a:xfrm>
            <a:off x="5219700" y="5949950"/>
            <a:ext cx="35480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0066"/>
                </a:solidFill>
              </a:rPr>
              <a:t>На спонсорство и благотворительность</a:t>
            </a:r>
          </a:p>
        </p:txBody>
      </p:sp>
      <p:graphicFrame>
        <p:nvGraphicFramePr>
          <p:cNvPr id="2053" name="Object 16"/>
          <p:cNvGraphicFramePr>
            <a:graphicFrameLocks noChangeAspect="1"/>
          </p:cNvGraphicFramePr>
          <p:nvPr/>
        </p:nvGraphicFramePr>
        <p:xfrm>
          <a:off x="395288" y="3429000"/>
          <a:ext cx="3744912" cy="2160588"/>
        </p:xfrm>
        <a:graphic>
          <a:graphicData uri="http://schemas.openxmlformats.org/presentationml/2006/ole">
            <p:oleObj spid="_x0000_s2053" name="Документ" r:id="rId6" imgW="9081298" imgH="6017462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20484" name="WordArt 4"/>
          <p:cNvSpPr>
            <a:spLocks noChangeArrowheads="1" noChangeShapeType="1" noTextEdit="1"/>
          </p:cNvSpPr>
          <p:nvPr/>
        </p:nvSpPr>
        <p:spPr bwMode="auto">
          <a:xfrm>
            <a:off x="250825" y="333375"/>
            <a:ext cx="8424863" cy="13684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Деньги - это добро или зло?</a:t>
            </a:r>
          </a:p>
        </p:txBody>
      </p:sp>
      <p:pic>
        <p:nvPicPr>
          <p:cNvPr id="20485" name="Picture 5" descr="деньги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23850" y="1916113"/>
            <a:ext cx="3311525" cy="478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ru-RU" smtClean="0">
              <a:effectLst/>
            </a:endParaRPr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 rot="10800000">
            <a:off x="-252413" y="333375"/>
            <a:ext cx="9720263" cy="6524625"/>
          </a:xfrm>
          <a:prstGeom prst="verticalScroll">
            <a:avLst>
              <a:gd name="adj" fmla="val 125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3074" name="Object 10"/>
          <p:cNvGraphicFramePr>
            <a:graphicFrameLocks noChangeAspect="1"/>
          </p:cNvGraphicFramePr>
          <p:nvPr>
            <p:ph idx="1"/>
          </p:nvPr>
        </p:nvGraphicFramePr>
        <p:xfrm>
          <a:off x="1116013" y="549275"/>
          <a:ext cx="7056437" cy="5256213"/>
        </p:xfrm>
        <a:graphic>
          <a:graphicData uri="http://schemas.openxmlformats.org/presentationml/2006/ole">
            <p:oleObj spid="_x0000_s3074" name="Документ" r:id="rId3" imgW="5944613" imgH="9264787" progId="Word.Documen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/>
          <a:p>
            <a:pPr algn="ctr" eaLnBrk="1" hangingPunct="1"/>
            <a:r>
              <a:rPr lang="ru-RU" sz="2800" i="1" smtClean="0">
                <a:solidFill>
                  <a:srgbClr val="0000FF"/>
                </a:solidFill>
              </a:rPr>
              <a:t>Любопытство, страх, радость, удивление, раздражение, новизна, равнодушие, безразличие, удовлетворение, заинтересованность 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12000" smtClean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/>
          <a:p>
            <a:pPr algn="ctr"/>
            <a:endParaRPr lang="ru-RU" sz="4100" i="1" smtClean="0"/>
          </a:p>
        </p:txBody>
      </p:sp>
      <p:sp>
        <p:nvSpPr>
          <p:cNvPr id="22531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/>
          <a:p>
            <a:pPr marL="0" indent="0" algn="ctr">
              <a:buFont typeface="Wingdings" pitchFamily="2" charset="2"/>
              <a:buNone/>
            </a:pPr>
            <a:endParaRPr lang="ru-RU" sz="33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/>
          <a:p>
            <a:pPr algn="ctr" eaLnBrk="1" hangingPunct="1"/>
            <a:r>
              <a:rPr lang="ru-RU" sz="2800" i="1" smtClean="0">
                <a:solidFill>
                  <a:srgbClr val="0000FF"/>
                </a:solidFill>
              </a:rPr>
              <a:t>Любопытство, страх, радость, удивление, раздражение, новизна, равнодушие, безразличие, удовлетворение, заинтересованность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/>
          <a:p>
            <a:pPr marL="0" indent="0" algn="ctr" eaLnBrk="1" hangingPunct="1">
              <a:buFont typeface="Wingdings" pitchFamily="2" charset="2"/>
              <a:buNone/>
            </a:pPr>
            <a:r>
              <a:rPr lang="ru-RU" sz="12000" smtClean="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/>
          <a:p>
            <a:pPr eaLnBrk="1" hangingPunct="1"/>
            <a:endParaRPr lang="ru-RU" sz="3100" b="1" smtClean="0"/>
          </a:p>
        </p:txBody>
      </p:sp>
      <p:sp>
        <p:nvSpPr>
          <p:cNvPr id="10243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457200" y="1435100"/>
            <a:ext cx="3008313" cy="4691063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ru-RU" sz="1400" smtClean="0"/>
          </a:p>
        </p:txBody>
      </p:sp>
      <p:pic>
        <p:nvPicPr>
          <p:cNvPr id="5" name="Буратино.mpg">
            <a:hlinkClick r:id="" action="ppaction://media"/>
          </p:cNvPr>
          <p:cNvPicPr>
            <a:picLocks noGrp="1" noRot="1" noChangeAspect="1"/>
          </p:cNvPicPr>
          <p:nvPr>
            <p:ph idx="4294967295"/>
            <a:videoFile r:link="rId1"/>
          </p:nvPr>
        </p:nvPicPr>
        <p:blipFill>
          <a:blip r:embed="rId3" cstate="email"/>
          <a:srcRect/>
          <a:stretch>
            <a:fillRect/>
          </a:stretch>
        </p:blipFill>
        <p:spPr>
          <a:xfrm>
            <a:off x="571500" y="457200"/>
            <a:ext cx="8143875" cy="5486400"/>
          </a:xfrm>
        </p:spPr>
      </p:pic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/>
        </p:nvSpPr>
        <p:spPr>
          <a:xfrm>
            <a:off x="8143875" y="6143625"/>
            <a:ext cx="571500" cy="428625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b"/>
          <a:lstStyle/>
          <a:p>
            <a:pPr eaLnBrk="1" hangingPunct="1"/>
            <a:endParaRPr lang="ru-RU" smtClean="0"/>
          </a:p>
        </p:txBody>
      </p:sp>
      <p:sp>
        <p:nvSpPr>
          <p:cNvPr id="11267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1600200"/>
            <a:ext cx="4035425" cy="4525963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sp>
        <p:nvSpPr>
          <p:cNvPr id="11268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51375" y="1600200"/>
            <a:ext cx="4035425" cy="4525963"/>
          </a:xfrm>
        </p:spPr>
        <p:txBody>
          <a:bodyPr/>
          <a:lstStyle/>
          <a:p>
            <a:pPr eaLnBrk="1" hangingPunct="1"/>
            <a:endParaRPr lang="ru-RU" sz="2800" smtClean="0"/>
          </a:p>
        </p:txBody>
      </p:sp>
      <p:pic>
        <p:nvPicPr>
          <p:cNvPr id="11269" name="Picture 7" descr="деньги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sp>
        <p:nvSpPr>
          <p:cNvPr id="12292" name="WordArt 5"/>
          <p:cNvSpPr>
            <a:spLocks noChangeArrowheads="1" noChangeShapeType="1" noTextEdit="1"/>
          </p:cNvSpPr>
          <p:nvPr/>
        </p:nvSpPr>
        <p:spPr bwMode="auto">
          <a:xfrm>
            <a:off x="539750" y="476250"/>
            <a:ext cx="8064500" cy="1008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Деньги - это добро или зло?</a:t>
            </a:r>
          </a:p>
        </p:txBody>
      </p:sp>
      <p:pic>
        <p:nvPicPr>
          <p:cNvPr id="12293" name="Picture 6" descr="деньги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4213" y="1557338"/>
            <a:ext cx="7777162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3316" name="Picture 4" descr="Копия (4) сканирование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9750" y="0"/>
            <a:ext cx="7993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Копия (4) сканирование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8313" y="0"/>
            <a:ext cx="81359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5364" name="Picture 4" descr="Копия (4) сканирование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971550" y="0"/>
            <a:ext cx="712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16387" name="Rectangle 51"/>
          <p:cNvSpPr>
            <a:spLocks noGrp="1" noChangeArrowheads="1" noTextEdit="1"/>
          </p:cNvSpPr>
          <p:nvPr>
            <p:ph type="tbl" idx="4294967295"/>
          </p:nvPr>
        </p:nvSpPr>
        <p:spPr/>
      </p:sp>
      <p:pic>
        <p:nvPicPr>
          <p:cNvPr id="16388" name="Picture 52" descr="Копия (4) сканирование0009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088" y="0"/>
            <a:ext cx="7777162" cy="674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авновесие">
  <a:themeElements>
    <a:clrScheme name="Равновесие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Равновесие">
      <a:majorFont>
        <a:latin typeface="Arial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Равновесие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Равновесие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Равновесие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Студия">
  <a:themeElements>
    <a:clrScheme name="1_Студия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1_Студия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тудия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тудия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тудия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тудия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тудия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тудия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тудия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тудия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тудия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тудия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88</Words>
  <Application>Microsoft Office PowerPoint</Application>
  <PresentationFormat>Экран (4:3)</PresentationFormat>
  <Paragraphs>14</Paragraphs>
  <Slides>18</Slides>
  <Notes>0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Tahoma</vt:lpstr>
      <vt:lpstr>Wingdings</vt:lpstr>
      <vt:lpstr>Calibri</vt:lpstr>
      <vt:lpstr>Arial Black</vt:lpstr>
      <vt:lpstr>Times New Roman</vt:lpstr>
      <vt:lpstr>Равновесие</vt:lpstr>
      <vt:lpstr>Оформление по умолчанию</vt:lpstr>
      <vt:lpstr>1_Студия</vt:lpstr>
      <vt:lpstr>Документ Microsoft Word</vt:lpstr>
      <vt:lpstr>Слайд 1</vt:lpstr>
      <vt:lpstr>Любопытство, страх, радость, удивление, раздражение, новизна, равнодушие, безразличие, удовлетворение, заинтересованность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Российские дети  существуют за счёт родительских средств</vt:lpstr>
      <vt:lpstr>Слайд 12</vt:lpstr>
      <vt:lpstr>Слайд 13</vt:lpstr>
      <vt:lpstr>Слайд 14</vt:lpstr>
      <vt:lpstr>Слайд 15</vt:lpstr>
      <vt:lpstr>Слайд 16</vt:lpstr>
      <vt:lpstr>Любопытство, страх, радость, удивление, раздражение, новизна, равнодушие, безразличие, удовлетворение, заинтересованность </vt:lpstr>
      <vt:lpstr>Слайд 18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Любопытство, страх, радость, удивление, раздражение, новизна, равнодушие, безразличие, удовлетворённость, заинтересованность</dc:title>
  <dc:creator>Artyem</dc:creator>
  <cp:lastModifiedBy>Дарёна</cp:lastModifiedBy>
  <cp:revision>17</cp:revision>
  <cp:lastPrinted>1601-01-01T00:00:00Z</cp:lastPrinted>
  <dcterms:created xsi:type="dcterms:W3CDTF">2008-09-17T14:57:37Z</dcterms:created>
  <dcterms:modified xsi:type="dcterms:W3CDTF">2012-08-01T09:46:08Z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