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86" r:id="rId4"/>
    <p:sldId id="258" r:id="rId5"/>
    <p:sldId id="257" r:id="rId6"/>
    <p:sldId id="268" r:id="rId7"/>
    <p:sldId id="263" r:id="rId8"/>
    <p:sldId id="259" r:id="rId9"/>
    <p:sldId id="279" r:id="rId10"/>
    <p:sldId id="272" r:id="rId11"/>
    <p:sldId id="273" r:id="rId12"/>
    <p:sldId id="278" r:id="rId13"/>
    <p:sldId id="280" r:id="rId14"/>
    <p:sldId id="265" r:id="rId15"/>
    <p:sldId id="269" r:id="rId16"/>
    <p:sldId id="266" r:id="rId17"/>
    <p:sldId id="260" r:id="rId18"/>
    <p:sldId id="261" r:id="rId19"/>
    <p:sldId id="262" r:id="rId20"/>
    <p:sldId id="264" r:id="rId21"/>
    <p:sldId id="270" r:id="rId22"/>
    <p:sldId id="287" r:id="rId23"/>
    <p:sldId id="288" r:id="rId24"/>
    <p:sldId id="289" r:id="rId25"/>
    <p:sldId id="274" r:id="rId26"/>
    <p:sldId id="275" r:id="rId27"/>
    <p:sldId id="281" r:id="rId28"/>
    <p:sldId id="282" r:id="rId29"/>
    <p:sldId id="283" r:id="rId30"/>
    <p:sldId id="271" r:id="rId31"/>
    <p:sldId id="284" r:id="rId32"/>
    <p:sldId id="285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2A5F84-365A-429D-A6AC-79C779936CD6}" type="datetimeFigureOut">
              <a:rPr lang="ru-RU" smtClean="0"/>
              <a:pPr/>
              <a:t>09.08.2012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audio" Target="../media/audio2.wav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41.jpeg"/><Relationship Id="rId11" Type="http://schemas.openxmlformats.org/officeDocument/2006/relationships/image" Target="../media/image20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slide" Target="slide10.xml"/><Relationship Id="rId4" Type="http://schemas.openxmlformats.org/officeDocument/2006/relationships/image" Target="../media/image47.jpe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9898"/>
            <a:ext cx="7124720" cy="14260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Твёрдый согласный звук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643446"/>
            <a:ext cx="6981844" cy="10715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Данилова Г.В.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учитель начальных классов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Верхнеангарской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СОШ Республики Бурятия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Идентификатор: 205-889-208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ая круглая скобка 3"/>
          <p:cNvSpPr/>
          <p:nvPr/>
        </p:nvSpPr>
        <p:spPr>
          <a:xfrm flipH="1">
            <a:off x="7500958" y="928670"/>
            <a:ext cx="71438" cy="7858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7929586" y="928670"/>
            <a:ext cx="45719" cy="7858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29520" y="928670"/>
            <a:ext cx="500066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7929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Буквы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Цц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Строчная и заглавная</a:t>
            </a:r>
          </a:p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уквы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Цц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94330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Чтобы лучше нам писать,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Надо пальчики размять,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Раз, два, три, четыре, пять,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Вышли пальчики гулять.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Будут пальчики гулять,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 детишки все писать.</a:t>
            </a:r>
          </a:p>
        </p:txBody>
      </p:sp>
      <p:pic>
        <p:nvPicPr>
          <p:cNvPr id="3" name="Picture 9" descr="кот-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9" y="-531440"/>
            <a:ext cx="504955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Пальчиковая  разминка.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9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будем мы стараться,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Буквы будут получаться.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Пальцы наши потрудились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немного утомились.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Дружно их мы все встряхнём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опять писать начнём.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5605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1"/>
            <a:ext cx="8929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АЦ    ОЦ    УЦ    ЫЦ    ИЦ   ЕЦ    ЦА  ЯЦ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ЦАР       ЦОР         ЦИР          ДАЦ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ЛЦИ       МЦА         НЦА         ЦТЕ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ЦЕП       ЦОК         РЦА          ЦЕН 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ЦВЕТ     ЛИ-ЦО     ЦЕ-НА      ЦАРЬ     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928670"/>
            <a:ext cx="85725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92867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928670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14810" y="92867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ЦИРК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Подберите слова к схемам.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071678"/>
            <a:ext cx="85725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07167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071678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071810"/>
            <a:ext cx="50006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3071810"/>
            <a:ext cx="92869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071810"/>
            <a:ext cx="92869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28728" y="928670"/>
            <a:ext cx="85725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14612" y="928670"/>
            <a:ext cx="100013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8728" y="4286256"/>
            <a:ext cx="100013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4286256"/>
            <a:ext cx="100013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4286256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28728" y="928670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8728" y="2071678"/>
            <a:ext cx="85725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14612" y="928670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00232" y="3143248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57488" y="3071810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1857356" y="3000372"/>
            <a:ext cx="100013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1214414" y="4286256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393009" y="4393413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9124" y="214311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ЦАПЛЯ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6248" y="321468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КОНЕЦ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6248" y="421481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ЦВЕТЫ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28728" y="4286256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357422" y="4286256"/>
            <a:ext cx="107157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71480"/>
            <a:ext cx="642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Очень трудно так стоять,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Ножку на пол не спускать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не падать, не качаться,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 соседа не держаться.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7198" name="AutoShape 3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  <p:bldLst>
      <p:bldP spid="7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4672" y="826008"/>
            <a:ext cx="7534656" cy="5205984"/>
          </a:xfrm>
          <a:prstGeom prst="rect">
            <a:avLst/>
          </a:prstGeom>
        </p:spPr>
      </p:pic>
      <p:pic>
        <p:nvPicPr>
          <p:cNvPr id="1026" name="Picture 2" descr="F:\на запись диска\уроки\1 класс\обучение грамоте\буквы плакаты\согласные\ц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56241" y="0"/>
            <a:ext cx="48315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85794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ЦЕНТР      ПТЕ-НЕЦ       У-ЛИ-ЦА          ЛЬВИ-ЦА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ОВ-ЦА      УМ-НИ-ЦА     РА-НЕЦ           СКВОР-ЦЫ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ЗА-ЯЦ       ЛИ-СИ-ЦА      СТО-ЛИ-ЦА    ЦА-РЕ-ВИЧ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ПА-ЯЦ       ГО-ЛУБ-ЦЫ    ХРАБ-РЕЦ     КОН-НИ-ЦА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ЦИРК        ПЯТ-НИ-ЦА     ЦИР-КАЧ        ЦВЕ-ТОК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ЦАП-ЛЯ    КУЗ-НЕЦ         КУЗ-НИ-ЦА    КОЛЬ-ЦО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36349" y="0"/>
            <a:ext cx="46713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3300"/>
                </a:solidFill>
              </a:rPr>
              <a:t>Читаем хором вслух: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74676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умные!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дружные!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внимательные!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старательные!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отлично учимся!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Всё у нас получится!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FF"/>
              </a:solidFill>
            </a:endParaRPr>
          </a:p>
        </p:txBody>
      </p:sp>
      <p:pic>
        <p:nvPicPr>
          <p:cNvPr id="6148" name="Picture 4" descr="ED00019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5875" y="838200"/>
            <a:ext cx="27781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152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В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пят-ни-цу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ре-бя-та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бы-ли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зо-о-пар-ке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Вот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ли-си-ца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льви-ца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тиг-ри-ца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зай-цы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пес-цы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сколь-ко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здесь птиц: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си-ни-цы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b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квор-цы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цап-ли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по-том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о-ни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по-шли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 цирк.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 cstate="email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6177" name="AutoShape 33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  <p:bldLst>
      <p:bldP spid="61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Сопоставим слова с вопросами: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Цапля                           важная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Заяц                              белый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Лисица                          рыжая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Куница                          мохнатая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Гусеница                       зелёная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Цыплёнок                     жёлтый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Птица                             красивая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щипцы                     цирк                   цыган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птицы                      циркач               цыпочки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ранцы                      цифры              цып-цып  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певцы                      циркуль            цыплёнок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пловцы                    циклоп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огурцы                     цикорий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мельницы               цилиндр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ножницы                  цистерна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1540211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Цо-цо-цо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снесла курица яйцо.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Ца-ца-ца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прибежала к нам овца.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Цу-цу-цу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я веду домой овцу.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Цы-цы-цы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бегут куры от овцы.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64291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Речевая разминка.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2214562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 зелёного причала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Оттолкнулся теплоход.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назад шагнул сначала,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 потом шагнул вперёд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поплыл, поплыл по речке,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Набирая полный ход…</a:t>
            </a:r>
          </a:p>
        </p:txBody>
      </p:sp>
    </p:spTree>
    <p:extLst>
      <p:ext uri="{BB962C8B-B14F-4D97-AF65-F5344CB8AC3E}">
        <p14:creationId xmlns="" xmlns:p14="http://schemas.microsoft.com/office/powerpoint/2010/main" val="1950310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0260" name="AutoShape 2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0" y="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209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00" y="-30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  <p:bldLst>
      <p:bldP spid="102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2152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ЛЁТ-ЧИК                 ТРАК-ТО-РИСТ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МА-ШИ-НИСТ         СТО-ЛЯР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МА-ЛЯР                   МОН-ТЁР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КУЗ-НЕЦ                  ШАХ-ТЁР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Зем-лю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кра-сит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солн-це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че-ло-ве-ка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– труд.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бо-юсь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уметь –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Ре-мес-ла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и-меть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кро-ить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не шить,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сто-га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вер-шить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ра-бо-тать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рез-цом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не стать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куз-не-цом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Ни-че-го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у-меть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ду-ши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и-меть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Что  кому?</a:t>
            </a:r>
          </a:p>
          <a:p>
            <a:endParaRPr lang="ru-RU" sz="32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412240"/>
          <a:ext cx="8001056" cy="15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971"/>
                <a:gridCol w="4806085"/>
              </a:tblGrid>
              <a:tr h="48175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повару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1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1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22"/>
          <a:ext cx="9144000" cy="297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372"/>
                <a:gridCol w="6473628"/>
              </a:tblGrid>
              <a:tr h="1331534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По-ва-ру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нож-ни-цы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нит-ки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и-гол-ки</a:t>
                      </a:r>
                      <a:endParaRPr lang="ru-RU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7241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Порт-ни-хе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цве-ты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ва-зы</a:t>
                      </a:r>
                      <a:endParaRPr lang="ru-RU" sz="3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7241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Про-дав-цу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о-гур-цы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яй-ца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лу-ко-ви-цы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 запись диска\уроки\1 класс\обучение грамоте\Алфавит\Карточка-Буква-Ц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91966"/>
            <a:ext cx="4286280" cy="669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6411" name="AutoShape 2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  <p:bldLst>
      <p:bldP spid="164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6"/>
                <a:gridCol w="3714744"/>
              </a:tblGrid>
              <a:tr h="650240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Трак-тор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во-дит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ма-ляр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Сте-ны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вы-кра-сил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трак-то-рист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Дос-ку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вы-стро-гал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куз-нец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до-ме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свет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про-вёл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сто-ляр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жар-кой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куз-ни-це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мон-тёр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357187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Кто всё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зна-ет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мо-ло-дец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Ко-нец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де-лу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ве-нец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рута\Desktop\рефлексия\sbornik № 7_fon\6-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Бирута\Desktop\школьные дела\ромашки эмоций\0e9eb7201466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214313"/>
            <a:ext cx="1905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Бирута\Desktop\школьные дела\ромашки эмоций\1e5f6eb03bcd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14313"/>
            <a:ext cx="1905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Бирута\Desktop\школьные дела\ромашки эмоций\41725513e388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1905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Бирута\Desktop\школьные дела\ромашки эмоций\ae9d512b4f2e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3429000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Бирута\Desktop\школьные дела\ромашки эмоций\c7a892b06963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429000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Бирута\Desktop\школьные дела\ромашки эмоций\d44aacf2e4f8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3556D-B505-455C-9BEB-8EC55093636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357188" y="2500313"/>
            <a:ext cx="3071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равнодушное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3214688" y="2857500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безразличное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6286500" y="2714625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удивлённое</a:t>
            </a:r>
          </a:p>
        </p:txBody>
      </p:sp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571500" y="6072188"/>
            <a:ext cx="292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задумчивое</a:t>
            </a:r>
          </a:p>
        </p:txBody>
      </p:sp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3714750" y="6072188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грустное</a:t>
            </a:r>
          </a:p>
        </p:txBody>
      </p:sp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6357938" y="6000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радостное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2938" y="2071688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3357563" y="2071688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57938" y="2071688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571500" y="5357813"/>
            <a:ext cx="642938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29000" y="5357813"/>
            <a:ext cx="642938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6357938" y="5357813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82031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86B9F6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Wingdings" charset="2"/>
              <a:buNone/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146132" cy="131486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8588" y="0"/>
            <a:ext cx="51268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71837"/>
            <a:ext cx="9144000" cy="6514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16 неб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218"/>
          <p:cNvGraphicFramePr>
            <a:graphicFrameLocks noGrp="1"/>
          </p:cNvGraphicFramePr>
          <p:nvPr/>
        </p:nvGraphicFramePr>
        <p:xfrm>
          <a:off x="-214348" y="1785927"/>
          <a:ext cx="9858444" cy="2357454"/>
        </p:xfrm>
        <a:graphic>
          <a:graphicData uri="http://schemas.openxmlformats.org/drawingml/2006/table">
            <a:tbl>
              <a:tblPr/>
              <a:tblGrid>
                <a:gridCol w="484396"/>
                <a:gridCol w="487724"/>
                <a:gridCol w="484396"/>
                <a:gridCol w="580791"/>
                <a:gridCol w="386335"/>
                <a:gridCol w="486060"/>
                <a:gridCol w="595676"/>
                <a:gridCol w="577552"/>
                <a:gridCol w="505357"/>
                <a:gridCol w="433164"/>
                <a:gridCol w="433164"/>
                <a:gridCol w="649745"/>
                <a:gridCol w="577552"/>
                <a:gridCol w="505357"/>
                <a:gridCol w="433164"/>
                <a:gridCol w="505357"/>
                <a:gridCol w="433164"/>
                <a:gridCol w="433162"/>
                <a:gridCol w="433164"/>
                <a:gridCol w="433164"/>
              </a:tblGrid>
              <a:tr h="1225003">
                <a:tc>
                  <a:txBody>
                    <a:bodyPr/>
                    <a:lstStyle/>
                    <a:p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132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ＭＳ Ｐ明朝" pitchFamily="16" charset="0"/>
                        </a:rPr>
                        <a:t>я</a:t>
                      </a:r>
                    </a:p>
                  </a:txBody>
                  <a:tcPr marL="82944" marR="82944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6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1589" name="Picture 85" descr="C:\Documents and Settings\Пользователь\Мои документы\презент\Decor2\Holidays 1457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0"/>
            <a:ext cx="1684800" cy="308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165603" y="4725137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840000" y="5308400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997603" y="4789943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1591203" y="4789943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4572003" y="4789943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284800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8330403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2304000" y="5308400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016803" y="4789943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3729600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7617600" y="4789943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813603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-214346" y="3357563"/>
            <a:ext cx="10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 Ё Ю И  Е                        П  Ф   К   Т  Ш С Х Ц Щ Ь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85784" y="2000241"/>
            <a:ext cx="1057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 О  У  Ы Э Н  М   Л  Р  Й Б  В   Г   Д Ж З              Ъ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984738" y="0"/>
            <a:ext cx="101287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26503" y="0"/>
            <a:ext cx="46909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Вышла лесная курочка гулять,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Свежей травки посещать,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 за ней цыплятки – малые ребятки.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Цып-цып-цып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! Сюда! Сюда!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 вам буковку нашла.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весёлый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задорный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цо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игривый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упрямый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наш смелый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зазнайка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 … </a:t>
            </a:r>
            <a:r>
              <a:rPr lang="ru-RU" sz="4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Получились слоги-слияния. Прочитаем их, дополним до слов.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Pictur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24112" y="642918"/>
            <a:ext cx="331988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608</Words>
  <Application>Microsoft Office PowerPoint</Application>
  <PresentationFormat>Экран (4:3)</PresentationFormat>
  <Paragraphs>171</Paragraphs>
  <Slides>33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Твёрдый согласный звук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Физминутка.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Физминутка.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Твёрдый согласный звук</dc:title>
  <dc:creator>Admin</dc:creator>
  <cp:lastModifiedBy>Дарёна</cp:lastModifiedBy>
  <cp:revision>37</cp:revision>
  <dcterms:created xsi:type="dcterms:W3CDTF">2011-12-14T11:58:48Z</dcterms:created>
  <dcterms:modified xsi:type="dcterms:W3CDTF">2012-08-09T18:49:36Z</dcterms:modified>
</cp:coreProperties>
</file>