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57" r:id="rId3"/>
    <p:sldId id="258" r:id="rId4"/>
    <p:sldId id="259" r:id="rId5"/>
    <p:sldId id="267" r:id="rId6"/>
    <p:sldId id="268" r:id="rId7"/>
    <p:sldId id="260" r:id="rId8"/>
    <p:sldId id="261" r:id="rId9"/>
    <p:sldId id="262" r:id="rId10"/>
    <p:sldId id="263" r:id="rId11"/>
    <p:sldId id="264" r:id="rId12"/>
    <p:sldId id="266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20EC"/>
    <a:srgbClr val="2006BA"/>
    <a:srgbClr val="0528BB"/>
    <a:srgbClr val="F144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7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CC4AC-8F83-4276-831A-A7DFD448C67C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4534A-12D2-4F70-BFB0-ACE652DD5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4534A-12D2-4F70-BFB0-ACE652DD568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C03A-92DD-49AA-87AC-B049E9063F53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DC0E-E69B-4731-A2D0-6B8C53574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C03A-92DD-49AA-87AC-B049E9063F53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DC0E-E69B-4731-A2D0-6B8C53574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C03A-92DD-49AA-87AC-B049E9063F53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DC0E-E69B-4731-A2D0-6B8C53574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C03A-92DD-49AA-87AC-B049E9063F53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DC0E-E69B-4731-A2D0-6B8C53574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C03A-92DD-49AA-87AC-B049E9063F53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DC0E-E69B-4731-A2D0-6B8C53574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C03A-92DD-49AA-87AC-B049E9063F53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DC0E-E69B-4731-A2D0-6B8C53574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C03A-92DD-49AA-87AC-B049E9063F53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DC0E-E69B-4731-A2D0-6B8C53574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C03A-92DD-49AA-87AC-B049E9063F53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DC0E-E69B-4731-A2D0-6B8C53574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C03A-92DD-49AA-87AC-B049E9063F53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DC0E-E69B-4731-A2D0-6B8C53574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C03A-92DD-49AA-87AC-B049E9063F53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DC0E-E69B-4731-A2D0-6B8C53574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CC03A-92DD-49AA-87AC-B049E9063F53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4DC0E-E69B-4731-A2D0-6B8C53574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CC03A-92DD-49AA-87AC-B049E9063F53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4DC0E-E69B-4731-A2D0-6B8C53574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14348" y="214290"/>
            <a:ext cx="785818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Муниципальное общеобразовательное бюджетное учреждение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Средняя общеобразовательная школа с. Томское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Серышевский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район, Амурская область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472" y="1714488"/>
            <a:ext cx="7786742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Обучение грамоте 1 класс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Буквы Ф,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обозначающие звуки [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], [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']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Образовательная программа «Школа России»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000628" y="4247316"/>
            <a:ext cx="285752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Учитель начальных классов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Плянтас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Елена Валентиновна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42852"/>
            <a:ext cx="7858181" cy="589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57158" y="5929330"/>
            <a:ext cx="90726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Гражданский пассажирский корабль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5524507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07" y="3410898"/>
            <a:ext cx="5500694" cy="3447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524507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715008" y="642918"/>
            <a:ext cx="34289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Гражданские </a:t>
            </a:r>
          </a:p>
          <a:p>
            <a:r>
              <a:rPr lang="ru-RU" sz="4000" dirty="0" smtClean="0"/>
              <a:t>грузовые</a:t>
            </a:r>
          </a:p>
          <a:p>
            <a:r>
              <a:rPr lang="ru-RU" sz="4000" dirty="0" smtClean="0"/>
              <a:t> суда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785794"/>
            <a:ext cx="3686172" cy="53403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Андреевский</a:t>
            </a:r>
          </a:p>
          <a:p>
            <a:pPr>
              <a:buNone/>
            </a:pPr>
            <a:r>
              <a:rPr lang="ru-RU" sz="3600" dirty="0"/>
              <a:t> </a:t>
            </a:r>
            <a:r>
              <a:rPr lang="ru-RU" sz="3600" dirty="0" smtClean="0"/>
              <a:t>         флаг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07157"/>
            <a:ext cx="4429124" cy="664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715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/>
              <a:t>финиш             фанера</a:t>
            </a:r>
          </a:p>
          <a:p>
            <a:pPr>
              <a:buNone/>
            </a:pPr>
            <a:r>
              <a:rPr lang="ru-RU" sz="6000" dirty="0" smtClean="0"/>
              <a:t>асфальт           фестиваль</a:t>
            </a:r>
          </a:p>
          <a:p>
            <a:pPr>
              <a:buNone/>
            </a:pPr>
            <a:r>
              <a:rPr lang="ru-RU" sz="6000" dirty="0" smtClean="0"/>
              <a:t>фамилия         февраль</a:t>
            </a:r>
          </a:p>
          <a:p>
            <a:pPr>
              <a:buNone/>
            </a:pPr>
            <a:r>
              <a:rPr lang="ru-RU" sz="6000" dirty="0" smtClean="0"/>
              <a:t>шофёр             фартук</a:t>
            </a:r>
          </a:p>
          <a:p>
            <a:pPr>
              <a:buNone/>
            </a:pPr>
            <a:r>
              <a:rPr lang="ru-RU" sz="6000" dirty="0" smtClean="0"/>
              <a:t>телефон           фрукты</a:t>
            </a:r>
          </a:p>
          <a:p>
            <a:pPr>
              <a:buNone/>
            </a:pPr>
            <a:r>
              <a:rPr lang="ru-RU" sz="6000" dirty="0" smtClean="0"/>
              <a:t>фикус                футбол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571744"/>
            <a:ext cx="7272334" cy="2786083"/>
          </a:xfrm>
        </p:spPr>
        <p:txBody>
          <a:bodyPr>
            <a:noAutofit/>
          </a:bodyPr>
          <a:lstStyle/>
          <a:p>
            <a:r>
              <a:rPr lang="ru-RU" sz="20000" dirty="0" err="1" smtClean="0">
                <a:solidFill>
                  <a:srgbClr val="0528BB"/>
                </a:solidFill>
              </a:rPr>
              <a:t>ри</a:t>
            </a:r>
            <a:endParaRPr lang="ru-RU" sz="20000" dirty="0">
              <a:solidFill>
                <a:srgbClr val="0528BB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1736" y="428605"/>
            <a:ext cx="5922976" cy="2643205"/>
          </a:xfrm>
        </p:spPr>
        <p:txBody>
          <a:bodyPr>
            <a:noAutofit/>
          </a:bodyPr>
          <a:lstStyle/>
          <a:p>
            <a:r>
              <a:rPr lang="ru-RU" sz="20000" b="1" dirty="0" err="1" smtClean="0">
                <a:solidFill>
                  <a:srgbClr val="F14421"/>
                </a:solidFill>
              </a:rPr>
              <a:t>фо</a:t>
            </a:r>
            <a:endParaRPr lang="ru-RU" sz="20000" b="1" dirty="0">
              <a:solidFill>
                <a:srgbClr val="F14421"/>
              </a:solidFill>
            </a:endParaRPr>
          </a:p>
        </p:txBody>
      </p:sp>
      <p:sp>
        <p:nvSpPr>
          <p:cNvPr id="4" name="Минус 3"/>
          <p:cNvSpPr/>
          <p:nvPr/>
        </p:nvSpPr>
        <p:spPr>
          <a:xfrm>
            <a:off x="1357290" y="2928934"/>
            <a:ext cx="5429288" cy="357190"/>
          </a:xfrm>
          <a:prstGeom prst="mathMinus">
            <a:avLst>
              <a:gd name="adj1" fmla="val 29841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406900"/>
            <a:ext cx="7994679" cy="17367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727" y="857233"/>
            <a:ext cx="7065985" cy="2857519"/>
          </a:xfrm>
        </p:spPr>
        <p:txBody>
          <a:bodyPr>
            <a:normAutofit lnSpcReduction="10000"/>
          </a:bodyPr>
          <a:lstStyle/>
          <a:p>
            <a:r>
              <a:rPr lang="ru-RU" sz="20000" b="1" dirty="0" smtClean="0">
                <a:solidFill>
                  <a:srgbClr val="7030A0"/>
                </a:solidFill>
              </a:rPr>
              <a:t>фор</a:t>
            </a:r>
            <a:endParaRPr lang="ru-RU" sz="20000" b="1" dirty="0">
              <a:solidFill>
                <a:srgbClr val="7030A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072198" y="2786058"/>
            <a:ext cx="642942" cy="642942"/>
          </a:xfrm>
          <a:prstGeom prst="ellipse">
            <a:avLst/>
          </a:prstGeom>
          <a:solidFill>
            <a:srgbClr val="862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6" y="4572008"/>
          <a:ext cx="7929616" cy="1156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202"/>
                <a:gridCol w="991202"/>
                <a:gridCol w="991202"/>
                <a:gridCol w="991202"/>
                <a:gridCol w="991202"/>
                <a:gridCol w="991202"/>
                <a:gridCol w="991202"/>
                <a:gridCol w="991202"/>
              </a:tblGrid>
              <a:tr h="11566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29322" y="0"/>
            <a:ext cx="278608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>
            <a:off x="5429256" y="357166"/>
            <a:ext cx="3500430" cy="3071834"/>
          </a:xfrm>
        </p:spPr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285727"/>
            <a:ext cx="4071966" cy="447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ый треугольник 8"/>
          <p:cNvSpPr/>
          <p:nvPr/>
        </p:nvSpPr>
        <p:spPr>
          <a:xfrm>
            <a:off x="571472" y="5461450"/>
            <a:ext cx="1303190" cy="753632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 rot="10800000">
            <a:off x="571472" y="5500702"/>
            <a:ext cx="1285884" cy="71438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857356" y="5500702"/>
            <a:ext cx="785818" cy="71438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643174" y="5500702"/>
            <a:ext cx="785818" cy="71438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>
            <a:off x="4643438" y="5500702"/>
            <a:ext cx="1357322" cy="714380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ый треугольник 13"/>
          <p:cNvSpPr/>
          <p:nvPr/>
        </p:nvSpPr>
        <p:spPr>
          <a:xfrm rot="10800000">
            <a:off x="4662039" y="5500701"/>
            <a:ext cx="1267283" cy="678668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929322" y="5500702"/>
            <a:ext cx="785818" cy="71438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ый треугольник 16"/>
          <p:cNvSpPr/>
          <p:nvPr/>
        </p:nvSpPr>
        <p:spPr>
          <a:xfrm>
            <a:off x="6715140" y="5500702"/>
            <a:ext cx="1143008" cy="71438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ый треугольник 17"/>
          <p:cNvSpPr/>
          <p:nvPr/>
        </p:nvSpPr>
        <p:spPr>
          <a:xfrm rot="10800000">
            <a:off x="6715140" y="5500702"/>
            <a:ext cx="1143008" cy="71438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858148" y="5500702"/>
            <a:ext cx="785818" cy="71438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4929198"/>
            <a:ext cx="7500990" cy="1243002"/>
          </a:xfrm>
        </p:spPr>
        <p:txBody>
          <a:bodyPr>
            <a:noAutofit/>
          </a:bodyPr>
          <a:lstStyle/>
          <a:p>
            <a:r>
              <a:rPr lang="ru-RU" sz="9600" dirty="0" smtClean="0"/>
              <a:t>фотоаппарат</a:t>
            </a:r>
            <a:endParaRPr lang="ru-RU" sz="9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3" y="250012"/>
            <a:ext cx="6143668" cy="460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0298" y="5072074"/>
            <a:ext cx="5143536" cy="1100126"/>
          </a:xfrm>
        </p:spPr>
        <p:txBody>
          <a:bodyPr>
            <a:noAutofit/>
          </a:bodyPr>
          <a:lstStyle/>
          <a:p>
            <a:r>
              <a:rPr lang="ru-RU" sz="9600" dirty="0" smtClean="0"/>
              <a:t>филин</a:t>
            </a:r>
            <a:endParaRPr lang="ru-RU" sz="9600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42852"/>
            <a:ext cx="704907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285728"/>
            <a:ext cx="7043758" cy="584043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000" dirty="0" smtClean="0"/>
              <a:t>фар            </a:t>
            </a:r>
            <a:r>
              <a:rPr lang="ru-RU" sz="6000" dirty="0" err="1" smtClean="0"/>
              <a:t>раф</a:t>
            </a:r>
            <a:endParaRPr lang="ru-RU" sz="6000" dirty="0" smtClean="0"/>
          </a:p>
          <a:p>
            <a:pPr>
              <a:buNone/>
            </a:pPr>
            <a:r>
              <a:rPr lang="ru-RU" sz="6000" dirty="0" smtClean="0"/>
              <a:t>фор            </a:t>
            </a:r>
            <a:r>
              <a:rPr lang="ru-RU" sz="6000" dirty="0" err="1" smtClean="0"/>
              <a:t>роф</a:t>
            </a:r>
            <a:endParaRPr lang="ru-RU" sz="6000" dirty="0" smtClean="0"/>
          </a:p>
          <a:p>
            <a:pPr>
              <a:buNone/>
            </a:pPr>
            <a:r>
              <a:rPr lang="ru-RU" sz="6000" dirty="0" err="1" smtClean="0"/>
              <a:t>фир</a:t>
            </a:r>
            <a:r>
              <a:rPr lang="ru-RU" sz="6000" dirty="0" smtClean="0"/>
              <a:t>            риф</a:t>
            </a:r>
          </a:p>
          <a:p>
            <a:pPr>
              <a:buNone/>
            </a:pPr>
            <a:r>
              <a:rPr lang="ru-RU" sz="6000" dirty="0" smtClean="0"/>
              <a:t>фур            </a:t>
            </a:r>
            <a:r>
              <a:rPr lang="ru-RU" sz="6000" dirty="0" err="1" smtClean="0"/>
              <a:t>руф</a:t>
            </a:r>
            <a:endParaRPr lang="ru-RU" sz="6000" dirty="0" smtClean="0"/>
          </a:p>
          <a:p>
            <a:pPr>
              <a:buNone/>
            </a:pPr>
            <a:r>
              <a:rPr lang="ru-RU" sz="6000" dirty="0" err="1" smtClean="0"/>
              <a:t>фыр</a:t>
            </a:r>
            <a:r>
              <a:rPr lang="ru-RU" sz="6000" dirty="0" smtClean="0"/>
              <a:t>           </a:t>
            </a:r>
            <a:r>
              <a:rPr lang="ru-RU" sz="6000" dirty="0" err="1" smtClean="0"/>
              <a:t>рыф</a:t>
            </a:r>
            <a:endParaRPr lang="ru-RU" sz="6000" dirty="0" smtClean="0"/>
          </a:p>
          <a:p>
            <a:pPr>
              <a:buNone/>
            </a:pPr>
            <a:r>
              <a:rPr lang="ru-RU" sz="6000" dirty="0" smtClean="0"/>
              <a:t>Фёдор       Фатима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000" dirty="0" smtClean="0"/>
              <a:t>филин         фармацевт</a:t>
            </a:r>
          </a:p>
          <a:p>
            <a:pPr>
              <a:buNone/>
            </a:pPr>
            <a:r>
              <a:rPr lang="ru-RU" sz="6000" dirty="0" smtClean="0"/>
              <a:t>фиалка        фокусник</a:t>
            </a:r>
          </a:p>
          <a:p>
            <a:pPr>
              <a:buNone/>
            </a:pPr>
            <a:r>
              <a:rPr lang="ru-RU" sz="6000" dirty="0" smtClean="0"/>
              <a:t>факир          фрикадельки</a:t>
            </a:r>
          </a:p>
          <a:p>
            <a:pPr>
              <a:buNone/>
            </a:pPr>
            <a:r>
              <a:rPr lang="ru-RU" sz="6000" dirty="0" smtClean="0"/>
              <a:t>флаги           фотограф</a:t>
            </a:r>
          </a:p>
          <a:p>
            <a:pPr>
              <a:buNone/>
            </a:pPr>
            <a:r>
              <a:rPr lang="ru-RU" sz="6000" dirty="0" smtClean="0"/>
              <a:t>ферма         </a:t>
            </a:r>
            <a:r>
              <a:rPr lang="ru-RU" sz="6000" dirty="0" err="1" smtClean="0"/>
              <a:t>Фарида</a:t>
            </a:r>
            <a:r>
              <a:rPr lang="ru-RU" sz="6000" dirty="0" smtClean="0"/>
              <a:t>          </a:t>
            </a:r>
          </a:p>
          <a:p>
            <a:pPr>
              <a:buNone/>
            </a:pPr>
            <a:r>
              <a:rPr lang="ru-RU" sz="6000" dirty="0" smtClean="0"/>
              <a:t>форель        Федот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07156"/>
            <a:ext cx="8143900" cy="610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214546" y="6198990"/>
            <a:ext cx="4286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Парусный корабль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2852"/>
            <a:ext cx="5238760" cy="392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56785" y="3500438"/>
            <a:ext cx="508721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715008" y="571481"/>
            <a:ext cx="32861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Подводные</a:t>
            </a:r>
          </a:p>
          <a:p>
            <a:r>
              <a:rPr lang="ru-RU" sz="4000" dirty="0" smtClean="0"/>
              <a:t> лодки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42852"/>
            <a:ext cx="4143404" cy="277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91064" y="3000372"/>
            <a:ext cx="409577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000373"/>
            <a:ext cx="4143404" cy="311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142852"/>
            <a:ext cx="4000528" cy="278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143108" y="6072206"/>
            <a:ext cx="6429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Военные корабли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105</Words>
  <Application>Microsoft Office PowerPoint</Application>
  <PresentationFormat>Экран (4:3)</PresentationFormat>
  <Paragraphs>47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ри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Дарёна</cp:lastModifiedBy>
  <cp:revision>42</cp:revision>
  <dcterms:created xsi:type="dcterms:W3CDTF">2012-01-26T10:58:53Z</dcterms:created>
  <dcterms:modified xsi:type="dcterms:W3CDTF">2012-08-09T13:29:34Z</dcterms:modified>
</cp:coreProperties>
</file>