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A72FC1-5293-490D-8A16-EAF3FB94779E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548448-A29F-481C-8EA7-E6EC2B0FD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86191"/>
            <a:ext cx="8458200" cy="1928826"/>
          </a:xfrm>
        </p:spPr>
        <p:txBody>
          <a:bodyPr>
            <a:noAutofit/>
          </a:bodyPr>
          <a:lstStyle/>
          <a:p>
            <a:r>
              <a:rPr lang="tt-RU" sz="7800" dirty="0" smtClean="0"/>
              <a:t>Атаклы спортчы</a:t>
            </a:r>
            <a:endParaRPr lang="ru-RU" sz="7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143248"/>
            <a:ext cx="8458200" cy="1657352"/>
          </a:xfrm>
        </p:spPr>
        <p:txBody>
          <a:bodyPr>
            <a:noAutofit/>
          </a:bodyPr>
          <a:lstStyle/>
          <a:p>
            <a:pPr algn="ctr"/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121442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571480"/>
            <a:ext cx="578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10000" dirty="0" smtClean="0">
                <a:latin typeface="Monotype Corsiva" pitchFamily="66" charset="0"/>
              </a:rPr>
              <a:t>Өй эше</a:t>
            </a:r>
            <a:endParaRPr lang="ru-RU" sz="100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500306"/>
            <a:ext cx="73581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6600" dirty="0" smtClean="0">
                <a:latin typeface="Arial" pitchFamily="34" charset="0"/>
                <a:cs typeface="Arial" pitchFamily="34" charset="0"/>
              </a:rPr>
              <a:t>Спорт темасына кроссворд  төзергә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Николай Колес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312" y="256257"/>
            <a:ext cx="3828597" cy="55301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71934" y="64291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6000" dirty="0" smtClean="0"/>
              <a:t>Колесников Николай Алексеевич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КОЛЕСНИКОВА Анастасия Николаев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2273362"/>
            <a:ext cx="3071834" cy="37988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71480"/>
            <a:ext cx="65008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400" dirty="0" smtClean="0"/>
              <a:t>Колесникова  Анастасия Николаевна</a:t>
            </a:r>
            <a:endParaRPr lang="ru-RU" sz="4400" dirty="0"/>
          </a:p>
        </p:txBody>
      </p:sp>
      <p:pic>
        <p:nvPicPr>
          <p:cNvPr id="39940" name="Picture 4" descr="Настя с тренером Ильей Сапрыкиным (в центре) и мамой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428868"/>
            <a:ext cx="442915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3-tub.yandex.net/i?id=80672308-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785794"/>
            <a:ext cx="3500462" cy="50720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4810" y="1142984"/>
            <a:ext cx="47149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5400" dirty="0" smtClean="0">
                <a:latin typeface="Monotype Corsiva" pitchFamily="66" charset="0"/>
              </a:rPr>
              <a:t>Гыйләҗева Наилә Фәйзрахмановна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2-tub.yandex.net/i?id=165303565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928670"/>
            <a:ext cx="3571900" cy="48577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142984"/>
            <a:ext cx="4643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800" dirty="0" smtClean="0">
                <a:latin typeface="Monotype Corsiva" pitchFamily="66" charset="0"/>
              </a:rPr>
              <a:t>Князева Ол</a:t>
            </a:r>
            <a:r>
              <a:rPr lang="ru-RU" sz="7800" dirty="0" err="1" smtClean="0">
                <a:latin typeface="Monotype Corsiva" pitchFamily="66" charset="0"/>
              </a:rPr>
              <a:t>ь</a:t>
            </a:r>
            <a:r>
              <a:rPr lang="tt-RU" sz="7800" dirty="0" smtClean="0">
                <a:latin typeface="Monotype Corsiva" pitchFamily="66" charset="0"/>
              </a:rPr>
              <a:t>га Николаевна</a:t>
            </a:r>
            <a:endParaRPr lang="ru-RU" sz="7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Картинка 6 из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572296" cy="45005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000636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6000" dirty="0" smtClean="0">
                <a:latin typeface="Monotype Corsiva" pitchFamily="66" charset="0"/>
              </a:rPr>
              <a:t>Плюшкин Александр Васил</a:t>
            </a:r>
            <a:r>
              <a:rPr lang="ru-RU" sz="6000" dirty="0" err="1" smtClean="0">
                <a:latin typeface="Monotype Corsiva" pitchFamily="66" charset="0"/>
              </a:rPr>
              <a:t>ь</a:t>
            </a:r>
            <a:r>
              <a:rPr lang="tt-RU" sz="6000" dirty="0" smtClean="0">
                <a:latin typeface="Monotype Corsiva" pitchFamily="66" charset="0"/>
              </a:rPr>
              <a:t>евич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Федор Симаш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952" y="571480"/>
            <a:ext cx="4011548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4876" y="714356"/>
            <a:ext cx="41434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dirty="0" err="1" smtClean="0"/>
              <a:t>Симашов</a:t>
            </a:r>
            <a:r>
              <a:rPr lang="ru-RU" sz="7000" dirty="0" smtClean="0"/>
              <a:t> Фёдор Петрович</a:t>
            </a:r>
            <a:endParaRPr lang="ru-RU" sz="7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57242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13000" dirty="0" smtClean="0">
                <a:latin typeface="Bookman Old Style" pitchFamily="18" charset="0"/>
              </a:rPr>
              <a:t>Сүзлек өстендә эш.</a:t>
            </a:r>
            <a:endParaRPr lang="ru-RU" sz="13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7929618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200" dirty="0" smtClean="0"/>
              <a:t>Байтак – значител</a:t>
            </a:r>
            <a:r>
              <a:rPr lang="ru-RU" sz="4200" dirty="0" err="1" smtClean="0"/>
              <a:t>ь</a:t>
            </a:r>
            <a:r>
              <a:rPr lang="tt-RU" sz="4200" dirty="0" smtClean="0"/>
              <a:t>но, много</a:t>
            </a:r>
          </a:p>
          <a:p>
            <a:r>
              <a:rPr lang="tt-RU" sz="4300" dirty="0" smtClean="0"/>
              <a:t>Чик</a:t>
            </a:r>
            <a:r>
              <a:rPr lang="tt-RU" sz="4200" dirty="0" smtClean="0"/>
              <a:t> буе гаскәрләре – пограничные войска</a:t>
            </a:r>
          </a:p>
          <a:p>
            <a:r>
              <a:rPr lang="tt-RU" sz="4200" dirty="0" smtClean="0"/>
              <a:t>Ярыш- соревнование</a:t>
            </a:r>
          </a:p>
          <a:p>
            <a:r>
              <a:rPr lang="tt-RU" sz="4200" dirty="0" smtClean="0"/>
              <a:t>Хезмәт иткәндә- когда служил</a:t>
            </a:r>
          </a:p>
          <a:p>
            <a:r>
              <a:rPr lang="tt-RU" sz="4200" dirty="0" smtClean="0"/>
              <a:t>Узышу- бег, соревнование</a:t>
            </a:r>
          </a:p>
          <a:p>
            <a:r>
              <a:rPr lang="tt-RU" sz="4200" dirty="0" smtClean="0"/>
              <a:t>Яулады- завоевал</a:t>
            </a:r>
          </a:p>
          <a:p>
            <a:r>
              <a:rPr lang="tt-RU" sz="4200" dirty="0" smtClean="0"/>
              <a:t>Атказанган – заслуженный</a:t>
            </a:r>
          </a:p>
          <a:p>
            <a:r>
              <a:rPr lang="tt-RU" sz="4200" dirty="0" smtClean="0"/>
              <a:t>Уңышка ирешү- достич</a:t>
            </a:r>
            <a:r>
              <a:rPr lang="ru-RU" sz="4200" dirty="0" err="1" smtClean="0"/>
              <a:t>ь</a:t>
            </a:r>
            <a:r>
              <a:rPr lang="tt-RU" sz="4200" dirty="0" smtClean="0"/>
              <a:t> успеха</a:t>
            </a: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67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Атаклы спортчы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Дуслык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Атаклы спортчы</dc:title>
  <dc:creator>Радик</dc:creator>
  <cp:lastModifiedBy>Радик</cp:lastModifiedBy>
  <cp:revision>27</cp:revision>
  <dcterms:created xsi:type="dcterms:W3CDTF">2010-09-25T13:44:48Z</dcterms:created>
  <dcterms:modified xsi:type="dcterms:W3CDTF">2010-09-26T16:01:10Z</dcterms:modified>
</cp:coreProperties>
</file>