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9" r:id="rId4"/>
    <p:sldId id="260" r:id="rId5"/>
    <p:sldId id="274" r:id="rId6"/>
    <p:sldId id="275" r:id="rId7"/>
    <p:sldId id="276" r:id="rId8"/>
    <p:sldId id="277" r:id="rId9"/>
    <p:sldId id="278" r:id="rId10"/>
    <p:sldId id="279" r:id="rId11"/>
    <p:sldId id="265" r:id="rId12"/>
    <p:sldId id="266" r:id="rId13"/>
    <p:sldId id="267" r:id="rId14"/>
    <p:sldId id="268" r:id="rId15"/>
    <p:sldId id="269" r:id="rId16"/>
    <p:sldId id="286" r:id="rId17"/>
    <p:sldId id="285" r:id="rId18"/>
    <p:sldId id="282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5AE7D5-B6C2-4A81-BDBF-2C39175AB6A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4F4ECC-B1BD-4135-9574-86EF538F5686}">
      <dgm:prSet phldrT="[Текст]" custT="1"/>
      <dgm:spPr/>
      <dgm:t>
        <a:bodyPr/>
        <a:lstStyle/>
        <a:p>
          <a:r>
            <a:rPr lang="ru-RU" sz="2400" b="1" dirty="0"/>
            <a:t>Наклонение</a:t>
          </a:r>
        </a:p>
      </dgm:t>
    </dgm:pt>
    <dgm:pt modelId="{F4FCCB67-E805-4482-97AC-AF598A761644}" type="parTrans" cxnId="{B92C6884-4154-4DEE-902E-24F3A2198DCA}">
      <dgm:prSet/>
      <dgm:spPr/>
      <dgm:t>
        <a:bodyPr/>
        <a:lstStyle/>
        <a:p>
          <a:endParaRPr lang="ru-RU"/>
        </a:p>
      </dgm:t>
    </dgm:pt>
    <dgm:pt modelId="{D338920D-FB8D-4BB3-90A9-243CD57F9672}" type="sibTrans" cxnId="{B92C6884-4154-4DEE-902E-24F3A2198DCA}">
      <dgm:prSet/>
      <dgm:spPr/>
      <dgm:t>
        <a:bodyPr/>
        <a:lstStyle/>
        <a:p>
          <a:endParaRPr lang="ru-RU"/>
        </a:p>
      </dgm:t>
    </dgm:pt>
    <dgm:pt modelId="{C8F367BD-B3E8-40BE-A7E8-70C122A3A7A8}">
      <dgm:prSet phldrT="[Текст]" custT="1"/>
      <dgm:spPr/>
      <dgm:t>
        <a:bodyPr/>
        <a:lstStyle/>
        <a:p>
          <a:r>
            <a:rPr lang="ru-RU" sz="2400" b="1" dirty="0" smtClean="0"/>
            <a:t>изъявительное</a:t>
          </a:r>
          <a:endParaRPr lang="ru-RU" sz="2400" b="1" dirty="0"/>
        </a:p>
        <a:p>
          <a:endParaRPr lang="ru-RU" sz="1200" dirty="0"/>
        </a:p>
      </dgm:t>
    </dgm:pt>
    <dgm:pt modelId="{01C38583-B5B9-4774-9E8C-44D1E813CAAD}" type="parTrans" cxnId="{6835F617-ABBA-461E-B9BE-6E0331E82C5C}">
      <dgm:prSet/>
      <dgm:spPr/>
      <dgm:t>
        <a:bodyPr/>
        <a:lstStyle/>
        <a:p>
          <a:endParaRPr lang="ru-RU"/>
        </a:p>
      </dgm:t>
    </dgm:pt>
    <dgm:pt modelId="{25166A9E-229D-4128-9F0E-F02254623334}" type="sibTrans" cxnId="{6835F617-ABBA-461E-B9BE-6E0331E82C5C}">
      <dgm:prSet/>
      <dgm:spPr/>
      <dgm:t>
        <a:bodyPr/>
        <a:lstStyle/>
        <a:p>
          <a:endParaRPr lang="ru-RU"/>
        </a:p>
      </dgm:t>
    </dgm:pt>
    <dgm:pt modelId="{1E3DE5AD-0647-4CE9-9D3C-2E23B995C3AC}">
      <dgm:prSet phldrT="[Текст]" custT="1"/>
      <dgm:spPr/>
      <dgm:t>
        <a:bodyPr/>
        <a:lstStyle/>
        <a:p>
          <a:r>
            <a:rPr lang="ru-RU" sz="2400" dirty="0"/>
            <a:t>1 спряжение</a:t>
          </a:r>
        </a:p>
      </dgm:t>
    </dgm:pt>
    <dgm:pt modelId="{54354F50-8620-41E7-BDF4-056AA4E23386}" type="parTrans" cxnId="{626FB215-4C4A-47FF-8849-6BE86B82C0A2}">
      <dgm:prSet/>
      <dgm:spPr/>
      <dgm:t>
        <a:bodyPr/>
        <a:lstStyle/>
        <a:p>
          <a:endParaRPr lang="ru-RU"/>
        </a:p>
      </dgm:t>
    </dgm:pt>
    <dgm:pt modelId="{7D9AC1B3-E54C-4DF1-A06B-3F7D5EB87D8E}" type="sibTrans" cxnId="{626FB215-4C4A-47FF-8849-6BE86B82C0A2}">
      <dgm:prSet/>
      <dgm:spPr/>
      <dgm:t>
        <a:bodyPr/>
        <a:lstStyle/>
        <a:p>
          <a:endParaRPr lang="ru-RU"/>
        </a:p>
      </dgm:t>
    </dgm:pt>
    <dgm:pt modelId="{5D4E1857-E408-4EC4-B10B-279A8AE5C513}">
      <dgm:prSet phldrT="[Текст]" custT="1"/>
      <dgm:spPr/>
      <dgm:t>
        <a:bodyPr/>
        <a:lstStyle/>
        <a:p>
          <a:r>
            <a:rPr lang="ru-RU" sz="2400" b="0" dirty="0"/>
            <a:t>2 спряжение</a:t>
          </a:r>
        </a:p>
      </dgm:t>
    </dgm:pt>
    <dgm:pt modelId="{51DC0CD1-5306-4A18-B50E-7037D7E36DD3}" type="parTrans" cxnId="{A59412A6-1BBC-42B8-AC18-B085DAF4075C}">
      <dgm:prSet/>
      <dgm:spPr/>
      <dgm:t>
        <a:bodyPr/>
        <a:lstStyle/>
        <a:p>
          <a:endParaRPr lang="ru-RU"/>
        </a:p>
      </dgm:t>
    </dgm:pt>
    <dgm:pt modelId="{2DDCA0BC-88ED-4EB5-A7D7-56925E5F197C}" type="sibTrans" cxnId="{A59412A6-1BBC-42B8-AC18-B085DAF4075C}">
      <dgm:prSet/>
      <dgm:spPr/>
      <dgm:t>
        <a:bodyPr/>
        <a:lstStyle/>
        <a:p>
          <a:endParaRPr lang="ru-RU"/>
        </a:p>
      </dgm:t>
    </dgm:pt>
    <dgm:pt modelId="{B96E207E-1B12-416A-9B16-D301835BC88D}">
      <dgm:prSet phldrT="[Текст]" custT="1"/>
      <dgm:spPr/>
      <dgm:t>
        <a:bodyPr/>
        <a:lstStyle/>
        <a:p>
          <a:r>
            <a:rPr lang="ru-RU" sz="2400" b="1" dirty="0"/>
            <a:t>повелительное</a:t>
          </a:r>
        </a:p>
      </dgm:t>
    </dgm:pt>
    <dgm:pt modelId="{964E5BE7-2F0C-4EBD-AF74-39578A6EDA83}" type="parTrans" cxnId="{646CB411-CCFE-42BA-94C2-638C6DC070BD}">
      <dgm:prSet/>
      <dgm:spPr/>
      <dgm:t>
        <a:bodyPr/>
        <a:lstStyle/>
        <a:p>
          <a:endParaRPr lang="ru-RU"/>
        </a:p>
      </dgm:t>
    </dgm:pt>
    <dgm:pt modelId="{CE5F2BEE-DB9C-4C3C-BF1C-526811C5F7E5}" type="sibTrans" cxnId="{646CB411-CCFE-42BA-94C2-638C6DC070BD}">
      <dgm:prSet/>
      <dgm:spPr/>
      <dgm:t>
        <a:bodyPr/>
        <a:lstStyle/>
        <a:p>
          <a:endParaRPr lang="ru-RU"/>
        </a:p>
      </dgm:t>
    </dgm:pt>
    <dgm:pt modelId="{0374ABCD-9206-463F-934B-5BDB0489B300}">
      <dgm:prSet phldrT="[Текст]" custT="1"/>
      <dgm:spPr/>
      <dgm:t>
        <a:bodyPr/>
        <a:lstStyle/>
        <a:p>
          <a:r>
            <a:rPr lang="ru-RU" sz="2000" b="1" dirty="0"/>
            <a:t>суффикс И</a:t>
          </a:r>
        </a:p>
      </dgm:t>
    </dgm:pt>
    <dgm:pt modelId="{B8913355-9266-4451-A10E-7DAE84CBD5FD}" type="parTrans" cxnId="{575B0EFB-DA87-4B1B-88A7-253CFB67CEAF}">
      <dgm:prSet/>
      <dgm:spPr/>
      <dgm:t>
        <a:bodyPr/>
        <a:lstStyle/>
        <a:p>
          <a:endParaRPr lang="ru-RU"/>
        </a:p>
      </dgm:t>
    </dgm:pt>
    <dgm:pt modelId="{F6EAA61C-2196-4CCF-A830-1FFEA999539A}" type="sibTrans" cxnId="{575B0EFB-DA87-4B1B-88A7-253CFB67CEAF}">
      <dgm:prSet/>
      <dgm:spPr/>
      <dgm:t>
        <a:bodyPr/>
        <a:lstStyle/>
        <a:p>
          <a:endParaRPr lang="ru-RU"/>
        </a:p>
      </dgm:t>
    </dgm:pt>
    <dgm:pt modelId="{5B2FAE51-5A64-4894-96FC-9EA4BED9B4D3}">
      <dgm:prSet custT="1"/>
      <dgm:spPr/>
      <dgm:t>
        <a:bodyPr/>
        <a:lstStyle/>
        <a:p>
          <a:r>
            <a:rPr lang="ru-RU" sz="2400" dirty="0" smtClean="0"/>
            <a:t> -</a:t>
          </a:r>
          <a:r>
            <a:rPr lang="ru-RU" sz="3200" dirty="0" smtClean="0"/>
            <a:t>ЕТЕ</a:t>
          </a:r>
          <a:endParaRPr lang="ru-RU" sz="3200" dirty="0"/>
        </a:p>
      </dgm:t>
    </dgm:pt>
    <dgm:pt modelId="{9811EF81-0BE0-490D-83C2-2A6C74FC185F}" type="parTrans" cxnId="{6CDF3C3B-BD35-4383-9191-9A0999BCBDA0}">
      <dgm:prSet/>
      <dgm:spPr/>
      <dgm:t>
        <a:bodyPr/>
        <a:lstStyle/>
        <a:p>
          <a:endParaRPr lang="ru-RU"/>
        </a:p>
      </dgm:t>
    </dgm:pt>
    <dgm:pt modelId="{785D2556-61AA-4D5A-B01F-467878887590}" type="sibTrans" cxnId="{6CDF3C3B-BD35-4383-9191-9A0999BCBDA0}">
      <dgm:prSet/>
      <dgm:spPr/>
      <dgm:t>
        <a:bodyPr/>
        <a:lstStyle/>
        <a:p>
          <a:endParaRPr lang="ru-RU"/>
        </a:p>
      </dgm:t>
    </dgm:pt>
    <dgm:pt modelId="{AB755471-0730-479E-9B17-E8D7A2D30750}">
      <dgm:prSet/>
      <dgm:spPr/>
      <dgm:t>
        <a:bodyPr/>
        <a:lstStyle/>
        <a:p>
          <a:r>
            <a:rPr lang="ru-RU" dirty="0" smtClean="0"/>
            <a:t>-ИТЕ</a:t>
          </a:r>
          <a:endParaRPr lang="ru-RU" dirty="0"/>
        </a:p>
      </dgm:t>
    </dgm:pt>
    <dgm:pt modelId="{1B6A0954-7488-4E8C-A7F4-AD36F6F73A91}" type="parTrans" cxnId="{61B34484-6CB3-45E0-9356-6B82354629F0}">
      <dgm:prSet/>
      <dgm:spPr/>
      <dgm:t>
        <a:bodyPr/>
        <a:lstStyle/>
        <a:p>
          <a:endParaRPr lang="ru-RU"/>
        </a:p>
      </dgm:t>
    </dgm:pt>
    <dgm:pt modelId="{E345BE99-369E-482A-9660-761C6799F497}" type="sibTrans" cxnId="{61B34484-6CB3-45E0-9356-6B82354629F0}">
      <dgm:prSet/>
      <dgm:spPr/>
      <dgm:t>
        <a:bodyPr/>
        <a:lstStyle/>
        <a:p>
          <a:endParaRPr lang="ru-RU"/>
        </a:p>
      </dgm:t>
    </dgm:pt>
    <dgm:pt modelId="{09D4D868-11ED-41EA-ACEE-A401E7B510E6}" type="pres">
      <dgm:prSet presAssocID="{E45AE7D5-B6C2-4A81-BDBF-2C39175AB6A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C01B905-C173-43DD-9B74-2AD46616E807}" type="pres">
      <dgm:prSet presAssocID="{8C4F4ECC-B1BD-4135-9574-86EF538F5686}" presName="hierRoot1" presStyleCnt="0"/>
      <dgm:spPr/>
    </dgm:pt>
    <dgm:pt modelId="{3335C102-DFC5-424A-AE84-68CC73F5F65E}" type="pres">
      <dgm:prSet presAssocID="{8C4F4ECC-B1BD-4135-9574-86EF538F5686}" presName="composite" presStyleCnt="0"/>
      <dgm:spPr/>
    </dgm:pt>
    <dgm:pt modelId="{D4D0F10E-F61D-469E-B17B-261ACA748BEE}" type="pres">
      <dgm:prSet presAssocID="{8C4F4ECC-B1BD-4135-9574-86EF538F5686}" presName="background" presStyleLbl="node0" presStyleIdx="0" presStyleCnt="1"/>
      <dgm:spPr/>
    </dgm:pt>
    <dgm:pt modelId="{64DEB590-9761-49AB-8FA0-18C83F54DF7A}" type="pres">
      <dgm:prSet presAssocID="{8C4F4ECC-B1BD-4135-9574-86EF538F5686}" presName="text" presStyleLbl="fgAcc0" presStyleIdx="0" presStyleCnt="1" custScaleX="2065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E3112A-A60A-449A-91C6-550B55F16CF8}" type="pres">
      <dgm:prSet presAssocID="{8C4F4ECC-B1BD-4135-9574-86EF538F5686}" presName="hierChild2" presStyleCnt="0"/>
      <dgm:spPr/>
    </dgm:pt>
    <dgm:pt modelId="{F0C11290-94E2-45B1-90DB-6B0A9157782C}" type="pres">
      <dgm:prSet presAssocID="{01C38583-B5B9-4774-9E8C-44D1E813CAAD}" presName="Name10" presStyleLbl="parChTrans1D2" presStyleIdx="0" presStyleCnt="2"/>
      <dgm:spPr/>
      <dgm:t>
        <a:bodyPr/>
        <a:lstStyle/>
        <a:p>
          <a:endParaRPr lang="ru-RU"/>
        </a:p>
      </dgm:t>
    </dgm:pt>
    <dgm:pt modelId="{043B3A81-0CB3-4027-B541-C5BC183E1CBA}" type="pres">
      <dgm:prSet presAssocID="{C8F367BD-B3E8-40BE-A7E8-70C122A3A7A8}" presName="hierRoot2" presStyleCnt="0"/>
      <dgm:spPr/>
    </dgm:pt>
    <dgm:pt modelId="{707499F8-341E-4799-8A72-69273365C70B}" type="pres">
      <dgm:prSet presAssocID="{C8F367BD-B3E8-40BE-A7E8-70C122A3A7A8}" presName="composite2" presStyleCnt="0"/>
      <dgm:spPr/>
    </dgm:pt>
    <dgm:pt modelId="{44BC23EF-84F4-43DA-87F0-84FEAE8F79AB}" type="pres">
      <dgm:prSet presAssocID="{C8F367BD-B3E8-40BE-A7E8-70C122A3A7A8}" presName="background2" presStyleLbl="node2" presStyleIdx="0" presStyleCnt="2"/>
      <dgm:spPr/>
    </dgm:pt>
    <dgm:pt modelId="{C80D9A8F-2CA6-4157-A58C-7B6439F42B3F}" type="pres">
      <dgm:prSet presAssocID="{C8F367BD-B3E8-40BE-A7E8-70C122A3A7A8}" presName="text2" presStyleLbl="fgAcc2" presStyleIdx="0" presStyleCnt="2" custScaleX="2486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63C702-8430-489C-9172-B8A03149C07E}" type="pres">
      <dgm:prSet presAssocID="{C8F367BD-B3E8-40BE-A7E8-70C122A3A7A8}" presName="hierChild3" presStyleCnt="0"/>
      <dgm:spPr/>
    </dgm:pt>
    <dgm:pt modelId="{4C0710BD-2446-4EDA-A8D5-23D9AF424EC9}" type="pres">
      <dgm:prSet presAssocID="{54354F50-8620-41E7-BDF4-056AA4E23386}" presName="Name17" presStyleLbl="parChTrans1D3" presStyleIdx="0" presStyleCnt="3"/>
      <dgm:spPr/>
      <dgm:t>
        <a:bodyPr/>
        <a:lstStyle/>
        <a:p>
          <a:endParaRPr lang="ru-RU"/>
        </a:p>
      </dgm:t>
    </dgm:pt>
    <dgm:pt modelId="{525191C1-5905-4CAF-A2C4-62E2C7196BD9}" type="pres">
      <dgm:prSet presAssocID="{1E3DE5AD-0647-4CE9-9D3C-2E23B995C3AC}" presName="hierRoot3" presStyleCnt="0"/>
      <dgm:spPr/>
    </dgm:pt>
    <dgm:pt modelId="{1DF4F1FB-3621-4815-875F-20CDE2EF5E11}" type="pres">
      <dgm:prSet presAssocID="{1E3DE5AD-0647-4CE9-9D3C-2E23B995C3AC}" presName="composite3" presStyleCnt="0"/>
      <dgm:spPr/>
    </dgm:pt>
    <dgm:pt modelId="{88D425CB-07F5-4E1D-B09F-A830A6F3B99B}" type="pres">
      <dgm:prSet presAssocID="{1E3DE5AD-0647-4CE9-9D3C-2E23B995C3AC}" presName="background3" presStyleLbl="node3" presStyleIdx="0" presStyleCnt="3"/>
      <dgm:spPr/>
    </dgm:pt>
    <dgm:pt modelId="{E0467EC0-D56D-471F-96A9-10454FA0FF3A}" type="pres">
      <dgm:prSet presAssocID="{1E3DE5AD-0647-4CE9-9D3C-2E23B995C3AC}" presName="text3" presStyleLbl="fgAcc3" presStyleIdx="0" presStyleCnt="3" custScaleX="1803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829018-0C15-4D12-A1E4-621ACE9F849B}" type="pres">
      <dgm:prSet presAssocID="{1E3DE5AD-0647-4CE9-9D3C-2E23B995C3AC}" presName="hierChild4" presStyleCnt="0"/>
      <dgm:spPr/>
    </dgm:pt>
    <dgm:pt modelId="{CA73040B-20A6-4904-B198-2B857F70328B}" type="pres">
      <dgm:prSet presAssocID="{9811EF81-0BE0-490D-83C2-2A6C74FC185F}" presName="Name23" presStyleLbl="parChTrans1D4" presStyleIdx="0" presStyleCnt="2"/>
      <dgm:spPr/>
      <dgm:t>
        <a:bodyPr/>
        <a:lstStyle/>
        <a:p>
          <a:endParaRPr lang="ru-RU"/>
        </a:p>
      </dgm:t>
    </dgm:pt>
    <dgm:pt modelId="{1B69F531-C947-4B0A-9F18-CF3556D080E7}" type="pres">
      <dgm:prSet presAssocID="{5B2FAE51-5A64-4894-96FC-9EA4BED9B4D3}" presName="hierRoot4" presStyleCnt="0"/>
      <dgm:spPr/>
    </dgm:pt>
    <dgm:pt modelId="{85920F2F-F741-4EBB-8F2F-E20E2FF6E4CC}" type="pres">
      <dgm:prSet presAssocID="{5B2FAE51-5A64-4894-96FC-9EA4BED9B4D3}" presName="composite4" presStyleCnt="0"/>
      <dgm:spPr/>
    </dgm:pt>
    <dgm:pt modelId="{61190C9B-7E51-4E58-944B-603D67BBF80E}" type="pres">
      <dgm:prSet presAssocID="{5B2FAE51-5A64-4894-96FC-9EA4BED9B4D3}" presName="background4" presStyleLbl="node4" presStyleIdx="0" presStyleCnt="2"/>
      <dgm:spPr/>
    </dgm:pt>
    <dgm:pt modelId="{986F6DE7-83FA-4F11-90CB-6C51FBFC6D65}" type="pres">
      <dgm:prSet presAssocID="{5B2FAE51-5A64-4894-96FC-9EA4BED9B4D3}" presName="text4" presStyleLbl="fgAcc4" presStyleIdx="0" presStyleCnt="2" custScaleX="1901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AA0279-26BA-41F2-AA29-E91CCF5C47A0}" type="pres">
      <dgm:prSet presAssocID="{5B2FAE51-5A64-4894-96FC-9EA4BED9B4D3}" presName="hierChild5" presStyleCnt="0"/>
      <dgm:spPr/>
    </dgm:pt>
    <dgm:pt modelId="{B13FD0DA-F694-49AD-B02B-7205FE0A9CB7}" type="pres">
      <dgm:prSet presAssocID="{51DC0CD1-5306-4A18-B50E-7037D7E36DD3}" presName="Name17" presStyleLbl="parChTrans1D3" presStyleIdx="1" presStyleCnt="3"/>
      <dgm:spPr/>
      <dgm:t>
        <a:bodyPr/>
        <a:lstStyle/>
        <a:p>
          <a:endParaRPr lang="ru-RU"/>
        </a:p>
      </dgm:t>
    </dgm:pt>
    <dgm:pt modelId="{F34BE3FC-0B1A-44D0-B5CC-4230AF54FFB9}" type="pres">
      <dgm:prSet presAssocID="{5D4E1857-E408-4EC4-B10B-279A8AE5C513}" presName="hierRoot3" presStyleCnt="0"/>
      <dgm:spPr/>
    </dgm:pt>
    <dgm:pt modelId="{CD688DA4-9C0D-4D4C-B964-EC057545A81F}" type="pres">
      <dgm:prSet presAssocID="{5D4E1857-E408-4EC4-B10B-279A8AE5C513}" presName="composite3" presStyleCnt="0"/>
      <dgm:spPr/>
    </dgm:pt>
    <dgm:pt modelId="{46F3CE28-09DD-484C-B062-00093B8A0E24}" type="pres">
      <dgm:prSet presAssocID="{5D4E1857-E408-4EC4-B10B-279A8AE5C513}" presName="background3" presStyleLbl="node3" presStyleIdx="1" presStyleCnt="3"/>
      <dgm:spPr/>
    </dgm:pt>
    <dgm:pt modelId="{E9B6949B-E4E9-4311-81A5-BA70764A9AF5}" type="pres">
      <dgm:prSet presAssocID="{5D4E1857-E408-4EC4-B10B-279A8AE5C513}" presName="text3" presStyleLbl="fgAcc3" presStyleIdx="1" presStyleCnt="3" custScaleX="185689" custLinFactNeighborX="1508" custLinFactNeighborY="52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56BEB3-A9B6-46B6-B7BC-2A700D1BCB30}" type="pres">
      <dgm:prSet presAssocID="{5D4E1857-E408-4EC4-B10B-279A8AE5C513}" presName="hierChild4" presStyleCnt="0"/>
      <dgm:spPr/>
    </dgm:pt>
    <dgm:pt modelId="{EB347EA2-A499-4C4F-87D6-ACAAED6936A7}" type="pres">
      <dgm:prSet presAssocID="{1B6A0954-7488-4E8C-A7F4-AD36F6F73A91}" presName="Name23" presStyleLbl="parChTrans1D4" presStyleIdx="1" presStyleCnt="2"/>
      <dgm:spPr/>
      <dgm:t>
        <a:bodyPr/>
        <a:lstStyle/>
        <a:p>
          <a:endParaRPr lang="ru-RU"/>
        </a:p>
      </dgm:t>
    </dgm:pt>
    <dgm:pt modelId="{1E60A134-9F83-4F6F-9114-A4D5634B0FFD}" type="pres">
      <dgm:prSet presAssocID="{AB755471-0730-479E-9B17-E8D7A2D30750}" presName="hierRoot4" presStyleCnt="0"/>
      <dgm:spPr/>
    </dgm:pt>
    <dgm:pt modelId="{FE6BA5B8-F2CF-4230-9808-002584E5A0D1}" type="pres">
      <dgm:prSet presAssocID="{AB755471-0730-479E-9B17-E8D7A2D30750}" presName="composite4" presStyleCnt="0"/>
      <dgm:spPr/>
    </dgm:pt>
    <dgm:pt modelId="{A1AD62DB-C0D8-4DAF-A3DF-948D8BFFA92C}" type="pres">
      <dgm:prSet presAssocID="{AB755471-0730-479E-9B17-E8D7A2D30750}" presName="background4" presStyleLbl="node4" presStyleIdx="1" presStyleCnt="2"/>
      <dgm:spPr/>
    </dgm:pt>
    <dgm:pt modelId="{A9C62E4F-7792-44CC-ABC3-7B93CBBCDEE4}" type="pres">
      <dgm:prSet presAssocID="{AB755471-0730-479E-9B17-E8D7A2D30750}" presName="text4" presStyleLbl="fgAcc4" presStyleIdx="1" presStyleCnt="2" custScaleX="1744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3C2A94-89DF-41C1-A814-14AD72BAC305}" type="pres">
      <dgm:prSet presAssocID="{AB755471-0730-479E-9B17-E8D7A2D30750}" presName="hierChild5" presStyleCnt="0"/>
      <dgm:spPr/>
    </dgm:pt>
    <dgm:pt modelId="{67B54EB4-78A8-450A-B501-6B224FB27891}" type="pres">
      <dgm:prSet presAssocID="{964E5BE7-2F0C-4EBD-AF74-39578A6EDA8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183A5482-39C4-4B18-AE3C-1739BD520E6B}" type="pres">
      <dgm:prSet presAssocID="{B96E207E-1B12-416A-9B16-D301835BC88D}" presName="hierRoot2" presStyleCnt="0"/>
      <dgm:spPr/>
    </dgm:pt>
    <dgm:pt modelId="{89A775B2-D2A2-4A61-8C45-310E21D2857F}" type="pres">
      <dgm:prSet presAssocID="{B96E207E-1B12-416A-9B16-D301835BC88D}" presName="composite2" presStyleCnt="0"/>
      <dgm:spPr/>
    </dgm:pt>
    <dgm:pt modelId="{E6909AB1-83BF-43E2-ACD3-F9BE7CA2D821}" type="pres">
      <dgm:prSet presAssocID="{B96E207E-1B12-416A-9B16-D301835BC88D}" presName="background2" presStyleLbl="node2" presStyleIdx="1" presStyleCnt="2"/>
      <dgm:spPr/>
    </dgm:pt>
    <dgm:pt modelId="{F771ACDE-2E40-405D-8048-D9DFC1D778A3}" type="pres">
      <dgm:prSet presAssocID="{B96E207E-1B12-416A-9B16-D301835BC88D}" presName="text2" presStyleLbl="fgAcc2" presStyleIdx="1" presStyleCnt="2" custScaleX="2399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6BCA24-6506-41E9-9367-29122FBFAF5F}" type="pres">
      <dgm:prSet presAssocID="{B96E207E-1B12-416A-9B16-D301835BC88D}" presName="hierChild3" presStyleCnt="0"/>
      <dgm:spPr/>
    </dgm:pt>
    <dgm:pt modelId="{164DAE77-3D49-4FB4-903F-622ABF93460B}" type="pres">
      <dgm:prSet presAssocID="{B8913355-9266-4451-A10E-7DAE84CBD5FD}" presName="Name17" presStyleLbl="parChTrans1D3" presStyleIdx="2" presStyleCnt="3"/>
      <dgm:spPr/>
      <dgm:t>
        <a:bodyPr/>
        <a:lstStyle/>
        <a:p>
          <a:endParaRPr lang="ru-RU"/>
        </a:p>
      </dgm:t>
    </dgm:pt>
    <dgm:pt modelId="{7A449AD0-32C1-4C0C-A32D-48F9F9396098}" type="pres">
      <dgm:prSet presAssocID="{0374ABCD-9206-463F-934B-5BDB0489B300}" presName="hierRoot3" presStyleCnt="0"/>
      <dgm:spPr/>
    </dgm:pt>
    <dgm:pt modelId="{C581C19B-1F9A-46EF-B3C8-CC65437F8281}" type="pres">
      <dgm:prSet presAssocID="{0374ABCD-9206-463F-934B-5BDB0489B300}" presName="composite3" presStyleCnt="0"/>
      <dgm:spPr/>
    </dgm:pt>
    <dgm:pt modelId="{B1D67E80-20E1-4B60-952F-A5F2A8DC29C8}" type="pres">
      <dgm:prSet presAssocID="{0374ABCD-9206-463F-934B-5BDB0489B300}" presName="background3" presStyleLbl="node3" presStyleIdx="2" presStyleCnt="3"/>
      <dgm:spPr/>
    </dgm:pt>
    <dgm:pt modelId="{7C5C1949-1BA0-484F-BCF0-4DC58488D73F}" type="pres">
      <dgm:prSet presAssocID="{0374ABCD-9206-463F-934B-5BDB0489B300}" presName="text3" presStyleLbl="fgAcc3" presStyleIdx="2" presStyleCnt="3" custScaleX="204205" custLinFactNeighborX="49321" custLinFactNeighborY="-80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A2B5A1-77D6-4449-B3C6-C78236685EE9}" type="pres">
      <dgm:prSet presAssocID="{0374ABCD-9206-463F-934B-5BDB0489B300}" presName="hierChild4" presStyleCnt="0"/>
      <dgm:spPr/>
    </dgm:pt>
  </dgm:ptLst>
  <dgm:cxnLst>
    <dgm:cxn modelId="{2EE83BF1-2634-4FF5-901B-144879A0D6EA}" type="presOf" srcId="{AB755471-0730-479E-9B17-E8D7A2D30750}" destId="{A9C62E4F-7792-44CC-ABC3-7B93CBBCDEE4}" srcOrd="0" destOrd="0" presId="urn:microsoft.com/office/officeart/2005/8/layout/hierarchy1"/>
    <dgm:cxn modelId="{58CD7DEE-2837-4C59-A241-80A6A0C5CA2F}" type="presOf" srcId="{01C38583-B5B9-4774-9E8C-44D1E813CAAD}" destId="{F0C11290-94E2-45B1-90DB-6B0A9157782C}" srcOrd="0" destOrd="0" presId="urn:microsoft.com/office/officeart/2005/8/layout/hierarchy1"/>
    <dgm:cxn modelId="{E332CA13-9A28-48D3-ADEB-37D9475E4856}" type="presOf" srcId="{9811EF81-0BE0-490D-83C2-2A6C74FC185F}" destId="{CA73040B-20A6-4904-B198-2B857F70328B}" srcOrd="0" destOrd="0" presId="urn:microsoft.com/office/officeart/2005/8/layout/hierarchy1"/>
    <dgm:cxn modelId="{4787781B-16EB-4AD6-ADB4-42E1C7053A6A}" type="presOf" srcId="{1E3DE5AD-0647-4CE9-9D3C-2E23B995C3AC}" destId="{E0467EC0-D56D-471F-96A9-10454FA0FF3A}" srcOrd="0" destOrd="0" presId="urn:microsoft.com/office/officeart/2005/8/layout/hierarchy1"/>
    <dgm:cxn modelId="{559A3C58-D344-4F5D-BC4C-7B7DEAC25977}" type="presOf" srcId="{54354F50-8620-41E7-BDF4-056AA4E23386}" destId="{4C0710BD-2446-4EDA-A8D5-23D9AF424EC9}" srcOrd="0" destOrd="0" presId="urn:microsoft.com/office/officeart/2005/8/layout/hierarchy1"/>
    <dgm:cxn modelId="{6835F617-ABBA-461E-B9BE-6E0331E82C5C}" srcId="{8C4F4ECC-B1BD-4135-9574-86EF538F5686}" destId="{C8F367BD-B3E8-40BE-A7E8-70C122A3A7A8}" srcOrd="0" destOrd="0" parTransId="{01C38583-B5B9-4774-9E8C-44D1E813CAAD}" sibTransId="{25166A9E-229D-4128-9F0E-F02254623334}"/>
    <dgm:cxn modelId="{626FB215-4C4A-47FF-8849-6BE86B82C0A2}" srcId="{C8F367BD-B3E8-40BE-A7E8-70C122A3A7A8}" destId="{1E3DE5AD-0647-4CE9-9D3C-2E23B995C3AC}" srcOrd="0" destOrd="0" parTransId="{54354F50-8620-41E7-BDF4-056AA4E23386}" sibTransId="{7D9AC1B3-E54C-4DF1-A06B-3F7D5EB87D8E}"/>
    <dgm:cxn modelId="{76EAE8DC-2C06-496F-BFA1-BA8F56626ECF}" type="presOf" srcId="{5B2FAE51-5A64-4894-96FC-9EA4BED9B4D3}" destId="{986F6DE7-83FA-4F11-90CB-6C51FBFC6D65}" srcOrd="0" destOrd="0" presId="urn:microsoft.com/office/officeart/2005/8/layout/hierarchy1"/>
    <dgm:cxn modelId="{C7B4A0F2-5F10-4315-9FD2-C3E0AF916315}" type="presOf" srcId="{B96E207E-1B12-416A-9B16-D301835BC88D}" destId="{F771ACDE-2E40-405D-8048-D9DFC1D778A3}" srcOrd="0" destOrd="0" presId="urn:microsoft.com/office/officeart/2005/8/layout/hierarchy1"/>
    <dgm:cxn modelId="{CDC9716F-0C13-4A9B-A48F-B6C432216C67}" type="presOf" srcId="{5D4E1857-E408-4EC4-B10B-279A8AE5C513}" destId="{E9B6949B-E4E9-4311-81A5-BA70764A9AF5}" srcOrd="0" destOrd="0" presId="urn:microsoft.com/office/officeart/2005/8/layout/hierarchy1"/>
    <dgm:cxn modelId="{A59412A6-1BBC-42B8-AC18-B085DAF4075C}" srcId="{C8F367BD-B3E8-40BE-A7E8-70C122A3A7A8}" destId="{5D4E1857-E408-4EC4-B10B-279A8AE5C513}" srcOrd="1" destOrd="0" parTransId="{51DC0CD1-5306-4A18-B50E-7037D7E36DD3}" sibTransId="{2DDCA0BC-88ED-4EB5-A7D7-56925E5F197C}"/>
    <dgm:cxn modelId="{646CB411-CCFE-42BA-94C2-638C6DC070BD}" srcId="{8C4F4ECC-B1BD-4135-9574-86EF538F5686}" destId="{B96E207E-1B12-416A-9B16-D301835BC88D}" srcOrd="1" destOrd="0" parTransId="{964E5BE7-2F0C-4EBD-AF74-39578A6EDA83}" sibTransId="{CE5F2BEE-DB9C-4C3C-BF1C-526811C5F7E5}"/>
    <dgm:cxn modelId="{CDF119EB-08F9-47EE-9B38-7F712234BB27}" type="presOf" srcId="{B8913355-9266-4451-A10E-7DAE84CBD5FD}" destId="{164DAE77-3D49-4FB4-903F-622ABF93460B}" srcOrd="0" destOrd="0" presId="urn:microsoft.com/office/officeart/2005/8/layout/hierarchy1"/>
    <dgm:cxn modelId="{B92C6884-4154-4DEE-902E-24F3A2198DCA}" srcId="{E45AE7D5-B6C2-4A81-BDBF-2C39175AB6A7}" destId="{8C4F4ECC-B1BD-4135-9574-86EF538F5686}" srcOrd="0" destOrd="0" parTransId="{F4FCCB67-E805-4482-97AC-AF598A761644}" sibTransId="{D338920D-FB8D-4BB3-90A9-243CD57F9672}"/>
    <dgm:cxn modelId="{C404BCF3-BB43-4466-AD7C-4CAE9E2928E1}" type="presOf" srcId="{51DC0CD1-5306-4A18-B50E-7037D7E36DD3}" destId="{B13FD0DA-F694-49AD-B02B-7205FE0A9CB7}" srcOrd="0" destOrd="0" presId="urn:microsoft.com/office/officeart/2005/8/layout/hierarchy1"/>
    <dgm:cxn modelId="{64578A05-67EA-48E1-A14D-E522C79F52B5}" type="presOf" srcId="{964E5BE7-2F0C-4EBD-AF74-39578A6EDA83}" destId="{67B54EB4-78A8-450A-B501-6B224FB27891}" srcOrd="0" destOrd="0" presId="urn:microsoft.com/office/officeart/2005/8/layout/hierarchy1"/>
    <dgm:cxn modelId="{FBD09F61-F22C-4614-A4E5-490D5F6C7038}" type="presOf" srcId="{8C4F4ECC-B1BD-4135-9574-86EF538F5686}" destId="{64DEB590-9761-49AB-8FA0-18C83F54DF7A}" srcOrd="0" destOrd="0" presId="urn:microsoft.com/office/officeart/2005/8/layout/hierarchy1"/>
    <dgm:cxn modelId="{98DF9DF6-53F8-459D-A87B-39E1A7C8BE63}" type="presOf" srcId="{C8F367BD-B3E8-40BE-A7E8-70C122A3A7A8}" destId="{C80D9A8F-2CA6-4157-A58C-7B6439F42B3F}" srcOrd="0" destOrd="0" presId="urn:microsoft.com/office/officeart/2005/8/layout/hierarchy1"/>
    <dgm:cxn modelId="{61B34484-6CB3-45E0-9356-6B82354629F0}" srcId="{5D4E1857-E408-4EC4-B10B-279A8AE5C513}" destId="{AB755471-0730-479E-9B17-E8D7A2D30750}" srcOrd="0" destOrd="0" parTransId="{1B6A0954-7488-4E8C-A7F4-AD36F6F73A91}" sibTransId="{E345BE99-369E-482A-9660-761C6799F497}"/>
    <dgm:cxn modelId="{575B0EFB-DA87-4B1B-88A7-253CFB67CEAF}" srcId="{B96E207E-1B12-416A-9B16-D301835BC88D}" destId="{0374ABCD-9206-463F-934B-5BDB0489B300}" srcOrd="0" destOrd="0" parTransId="{B8913355-9266-4451-A10E-7DAE84CBD5FD}" sibTransId="{F6EAA61C-2196-4CCF-A830-1FFEA999539A}"/>
    <dgm:cxn modelId="{6CDF3C3B-BD35-4383-9191-9A0999BCBDA0}" srcId="{1E3DE5AD-0647-4CE9-9D3C-2E23B995C3AC}" destId="{5B2FAE51-5A64-4894-96FC-9EA4BED9B4D3}" srcOrd="0" destOrd="0" parTransId="{9811EF81-0BE0-490D-83C2-2A6C74FC185F}" sibTransId="{785D2556-61AA-4D5A-B01F-467878887590}"/>
    <dgm:cxn modelId="{3578FB1E-4113-4A30-8129-2E711F4116DC}" type="presOf" srcId="{0374ABCD-9206-463F-934B-5BDB0489B300}" destId="{7C5C1949-1BA0-484F-BCF0-4DC58488D73F}" srcOrd="0" destOrd="0" presId="urn:microsoft.com/office/officeart/2005/8/layout/hierarchy1"/>
    <dgm:cxn modelId="{F404B2BD-CDDB-49DD-9F0B-3C938852D45F}" type="presOf" srcId="{1B6A0954-7488-4E8C-A7F4-AD36F6F73A91}" destId="{EB347EA2-A499-4C4F-87D6-ACAAED6936A7}" srcOrd="0" destOrd="0" presId="urn:microsoft.com/office/officeart/2005/8/layout/hierarchy1"/>
    <dgm:cxn modelId="{AD78865D-1AF1-4B24-97AF-7A95CDAB7783}" type="presOf" srcId="{E45AE7D5-B6C2-4A81-BDBF-2C39175AB6A7}" destId="{09D4D868-11ED-41EA-ACEE-A401E7B510E6}" srcOrd="0" destOrd="0" presId="urn:microsoft.com/office/officeart/2005/8/layout/hierarchy1"/>
    <dgm:cxn modelId="{091E8F5E-C2A1-4871-BE69-B974ED4475B5}" type="presParOf" srcId="{09D4D868-11ED-41EA-ACEE-A401E7B510E6}" destId="{CC01B905-C173-43DD-9B74-2AD46616E807}" srcOrd="0" destOrd="0" presId="urn:microsoft.com/office/officeart/2005/8/layout/hierarchy1"/>
    <dgm:cxn modelId="{F2A96F6A-4AF8-4864-A020-BAEE7097243C}" type="presParOf" srcId="{CC01B905-C173-43DD-9B74-2AD46616E807}" destId="{3335C102-DFC5-424A-AE84-68CC73F5F65E}" srcOrd="0" destOrd="0" presId="urn:microsoft.com/office/officeart/2005/8/layout/hierarchy1"/>
    <dgm:cxn modelId="{55533E51-6215-4F03-8E77-47545258940E}" type="presParOf" srcId="{3335C102-DFC5-424A-AE84-68CC73F5F65E}" destId="{D4D0F10E-F61D-469E-B17B-261ACA748BEE}" srcOrd="0" destOrd="0" presId="urn:microsoft.com/office/officeart/2005/8/layout/hierarchy1"/>
    <dgm:cxn modelId="{B57A908B-47F0-481B-81ED-AAF39756C49A}" type="presParOf" srcId="{3335C102-DFC5-424A-AE84-68CC73F5F65E}" destId="{64DEB590-9761-49AB-8FA0-18C83F54DF7A}" srcOrd="1" destOrd="0" presId="urn:microsoft.com/office/officeart/2005/8/layout/hierarchy1"/>
    <dgm:cxn modelId="{B26812CC-4D00-4F30-88A0-C26114B7CAEF}" type="presParOf" srcId="{CC01B905-C173-43DD-9B74-2AD46616E807}" destId="{8FE3112A-A60A-449A-91C6-550B55F16CF8}" srcOrd="1" destOrd="0" presId="urn:microsoft.com/office/officeart/2005/8/layout/hierarchy1"/>
    <dgm:cxn modelId="{D6BDFDFC-2AF1-4072-9284-D31C3073F00F}" type="presParOf" srcId="{8FE3112A-A60A-449A-91C6-550B55F16CF8}" destId="{F0C11290-94E2-45B1-90DB-6B0A9157782C}" srcOrd="0" destOrd="0" presId="urn:microsoft.com/office/officeart/2005/8/layout/hierarchy1"/>
    <dgm:cxn modelId="{60E3F6DF-ACA2-425C-A299-0650779C7E36}" type="presParOf" srcId="{8FE3112A-A60A-449A-91C6-550B55F16CF8}" destId="{043B3A81-0CB3-4027-B541-C5BC183E1CBA}" srcOrd="1" destOrd="0" presId="urn:microsoft.com/office/officeart/2005/8/layout/hierarchy1"/>
    <dgm:cxn modelId="{96B7B8B0-8AAF-4145-AD92-476E1F0D43E5}" type="presParOf" srcId="{043B3A81-0CB3-4027-B541-C5BC183E1CBA}" destId="{707499F8-341E-4799-8A72-69273365C70B}" srcOrd="0" destOrd="0" presId="urn:microsoft.com/office/officeart/2005/8/layout/hierarchy1"/>
    <dgm:cxn modelId="{2FC672FF-C4FD-475B-8881-60F7AD8A6F0D}" type="presParOf" srcId="{707499F8-341E-4799-8A72-69273365C70B}" destId="{44BC23EF-84F4-43DA-87F0-84FEAE8F79AB}" srcOrd="0" destOrd="0" presId="urn:microsoft.com/office/officeart/2005/8/layout/hierarchy1"/>
    <dgm:cxn modelId="{51744CDC-AE6F-4706-815A-837FA2F9DA77}" type="presParOf" srcId="{707499F8-341E-4799-8A72-69273365C70B}" destId="{C80D9A8F-2CA6-4157-A58C-7B6439F42B3F}" srcOrd="1" destOrd="0" presId="urn:microsoft.com/office/officeart/2005/8/layout/hierarchy1"/>
    <dgm:cxn modelId="{6784582E-8ABF-43E2-B1DB-818F54E07671}" type="presParOf" srcId="{043B3A81-0CB3-4027-B541-C5BC183E1CBA}" destId="{8163C702-8430-489C-9172-B8A03149C07E}" srcOrd="1" destOrd="0" presId="urn:microsoft.com/office/officeart/2005/8/layout/hierarchy1"/>
    <dgm:cxn modelId="{828E00C8-30C1-4337-9294-7B38773BDF6F}" type="presParOf" srcId="{8163C702-8430-489C-9172-B8A03149C07E}" destId="{4C0710BD-2446-4EDA-A8D5-23D9AF424EC9}" srcOrd="0" destOrd="0" presId="urn:microsoft.com/office/officeart/2005/8/layout/hierarchy1"/>
    <dgm:cxn modelId="{1560605F-CC02-49C7-AB11-2CCFAF451783}" type="presParOf" srcId="{8163C702-8430-489C-9172-B8A03149C07E}" destId="{525191C1-5905-4CAF-A2C4-62E2C7196BD9}" srcOrd="1" destOrd="0" presId="urn:microsoft.com/office/officeart/2005/8/layout/hierarchy1"/>
    <dgm:cxn modelId="{F5FDDA1E-659D-41ED-BFA7-F46F902D643D}" type="presParOf" srcId="{525191C1-5905-4CAF-A2C4-62E2C7196BD9}" destId="{1DF4F1FB-3621-4815-875F-20CDE2EF5E11}" srcOrd="0" destOrd="0" presId="urn:microsoft.com/office/officeart/2005/8/layout/hierarchy1"/>
    <dgm:cxn modelId="{3D25A8E0-94B2-4A70-91AB-C8C5D95719F6}" type="presParOf" srcId="{1DF4F1FB-3621-4815-875F-20CDE2EF5E11}" destId="{88D425CB-07F5-4E1D-B09F-A830A6F3B99B}" srcOrd="0" destOrd="0" presId="urn:microsoft.com/office/officeart/2005/8/layout/hierarchy1"/>
    <dgm:cxn modelId="{6AAE1471-890B-4EA8-A113-0A2EE9A8206A}" type="presParOf" srcId="{1DF4F1FB-3621-4815-875F-20CDE2EF5E11}" destId="{E0467EC0-D56D-471F-96A9-10454FA0FF3A}" srcOrd="1" destOrd="0" presId="urn:microsoft.com/office/officeart/2005/8/layout/hierarchy1"/>
    <dgm:cxn modelId="{65F030D7-597C-4BCE-A38F-2BED22BF734D}" type="presParOf" srcId="{525191C1-5905-4CAF-A2C4-62E2C7196BD9}" destId="{A2829018-0C15-4D12-A1E4-621ACE9F849B}" srcOrd="1" destOrd="0" presId="urn:microsoft.com/office/officeart/2005/8/layout/hierarchy1"/>
    <dgm:cxn modelId="{C6D346E4-8AE9-441B-9B74-709C9B109092}" type="presParOf" srcId="{A2829018-0C15-4D12-A1E4-621ACE9F849B}" destId="{CA73040B-20A6-4904-B198-2B857F70328B}" srcOrd="0" destOrd="0" presId="urn:microsoft.com/office/officeart/2005/8/layout/hierarchy1"/>
    <dgm:cxn modelId="{DD8AD175-DFCB-41CC-9391-4E48EA9ECD44}" type="presParOf" srcId="{A2829018-0C15-4D12-A1E4-621ACE9F849B}" destId="{1B69F531-C947-4B0A-9F18-CF3556D080E7}" srcOrd="1" destOrd="0" presId="urn:microsoft.com/office/officeart/2005/8/layout/hierarchy1"/>
    <dgm:cxn modelId="{34F55382-ED26-4E6B-8F75-733C67F22B49}" type="presParOf" srcId="{1B69F531-C947-4B0A-9F18-CF3556D080E7}" destId="{85920F2F-F741-4EBB-8F2F-E20E2FF6E4CC}" srcOrd="0" destOrd="0" presId="urn:microsoft.com/office/officeart/2005/8/layout/hierarchy1"/>
    <dgm:cxn modelId="{577047B0-285D-4B0B-970D-7023B1EB6A12}" type="presParOf" srcId="{85920F2F-F741-4EBB-8F2F-E20E2FF6E4CC}" destId="{61190C9B-7E51-4E58-944B-603D67BBF80E}" srcOrd="0" destOrd="0" presId="urn:microsoft.com/office/officeart/2005/8/layout/hierarchy1"/>
    <dgm:cxn modelId="{889F677F-EC8F-40F1-AA3D-E418BC0004A0}" type="presParOf" srcId="{85920F2F-F741-4EBB-8F2F-E20E2FF6E4CC}" destId="{986F6DE7-83FA-4F11-90CB-6C51FBFC6D65}" srcOrd="1" destOrd="0" presId="urn:microsoft.com/office/officeart/2005/8/layout/hierarchy1"/>
    <dgm:cxn modelId="{72A3804B-5C71-4D24-AB1B-38377F7AFFC2}" type="presParOf" srcId="{1B69F531-C947-4B0A-9F18-CF3556D080E7}" destId="{0AAA0279-26BA-41F2-AA29-E91CCF5C47A0}" srcOrd="1" destOrd="0" presId="urn:microsoft.com/office/officeart/2005/8/layout/hierarchy1"/>
    <dgm:cxn modelId="{99C03206-95FD-4EDC-9F8B-EFB1520E566E}" type="presParOf" srcId="{8163C702-8430-489C-9172-B8A03149C07E}" destId="{B13FD0DA-F694-49AD-B02B-7205FE0A9CB7}" srcOrd="2" destOrd="0" presId="urn:microsoft.com/office/officeart/2005/8/layout/hierarchy1"/>
    <dgm:cxn modelId="{2642484A-DD29-44AD-B316-678E79ADB08B}" type="presParOf" srcId="{8163C702-8430-489C-9172-B8A03149C07E}" destId="{F34BE3FC-0B1A-44D0-B5CC-4230AF54FFB9}" srcOrd="3" destOrd="0" presId="urn:microsoft.com/office/officeart/2005/8/layout/hierarchy1"/>
    <dgm:cxn modelId="{7F528E82-943B-470E-8236-33F1FBC4979A}" type="presParOf" srcId="{F34BE3FC-0B1A-44D0-B5CC-4230AF54FFB9}" destId="{CD688DA4-9C0D-4D4C-B964-EC057545A81F}" srcOrd="0" destOrd="0" presId="urn:microsoft.com/office/officeart/2005/8/layout/hierarchy1"/>
    <dgm:cxn modelId="{4B1B3F26-E1D6-417D-983F-43E25378221A}" type="presParOf" srcId="{CD688DA4-9C0D-4D4C-B964-EC057545A81F}" destId="{46F3CE28-09DD-484C-B062-00093B8A0E24}" srcOrd="0" destOrd="0" presId="urn:microsoft.com/office/officeart/2005/8/layout/hierarchy1"/>
    <dgm:cxn modelId="{210BD70D-AB4D-4C36-A55C-54760E096260}" type="presParOf" srcId="{CD688DA4-9C0D-4D4C-B964-EC057545A81F}" destId="{E9B6949B-E4E9-4311-81A5-BA70764A9AF5}" srcOrd="1" destOrd="0" presId="urn:microsoft.com/office/officeart/2005/8/layout/hierarchy1"/>
    <dgm:cxn modelId="{D28FB3E5-15FA-43A8-A283-EEBC9EE78D01}" type="presParOf" srcId="{F34BE3FC-0B1A-44D0-B5CC-4230AF54FFB9}" destId="{AF56BEB3-A9B6-46B6-B7BC-2A700D1BCB30}" srcOrd="1" destOrd="0" presId="urn:microsoft.com/office/officeart/2005/8/layout/hierarchy1"/>
    <dgm:cxn modelId="{5A16DF0B-414C-4F84-992F-D99B05A83DA4}" type="presParOf" srcId="{AF56BEB3-A9B6-46B6-B7BC-2A700D1BCB30}" destId="{EB347EA2-A499-4C4F-87D6-ACAAED6936A7}" srcOrd="0" destOrd="0" presId="urn:microsoft.com/office/officeart/2005/8/layout/hierarchy1"/>
    <dgm:cxn modelId="{68DBE8DF-ECDF-4A29-A0C5-85AE337832BA}" type="presParOf" srcId="{AF56BEB3-A9B6-46B6-B7BC-2A700D1BCB30}" destId="{1E60A134-9F83-4F6F-9114-A4D5634B0FFD}" srcOrd="1" destOrd="0" presId="urn:microsoft.com/office/officeart/2005/8/layout/hierarchy1"/>
    <dgm:cxn modelId="{66CB010F-D6F9-4ECA-9D79-FD7FFAAD3AF2}" type="presParOf" srcId="{1E60A134-9F83-4F6F-9114-A4D5634B0FFD}" destId="{FE6BA5B8-F2CF-4230-9808-002584E5A0D1}" srcOrd="0" destOrd="0" presId="urn:microsoft.com/office/officeart/2005/8/layout/hierarchy1"/>
    <dgm:cxn modelId="{AABFFEE2-CB8B-48DF-B6ED-3F14F44BFCA8}" type="presParOf" srcId="{FE6BA5B8-F2CF-4230-9808-002584E5A0D1}" destId="{A1AD62DB-C0D8-4DAF-A3DF-948D8BFFA92C}" srcOrd="0" destOrd="0" presId="urn:microsoft.com/office/officeart/2005/8/layout/hierarchy1"/>
    <dgm:cxn modelId="{5532B6EF-5C59-402D-9BE9-162BD3D4B0F4}" type="presParOf" srcId="{FE6BA5B8-F2CF-4230-9808-002584E5A0D1}" destId="{A9C62E4F-7792-44CC-ABC3-7B93CBBCDEE4}" srcOrd="1" destOrd="0" presId="urn:microsoft.com/office/officeart/2005/8/layout/hierarchy1"/>
    <dgm:cxn modelId="{31946760-0ED7-442D-B516-7B94CDF5580F}" type="presParOf" srcId="{1E60A134-9F83-4F6F-9114-A4D5634B0FFD}" destId="{1E3C2A94-89DF-41C1-A814-14AD72BAC305}" srcOrd="1" destOrd="0" presId="urn:microsoft.com/office/officeart/2005/8/layout/hierarchy1"/>
    <dgm:cxn modelId="{702B086E-F2E1-48EB-A816-8952BED0E211}" type="presParOf" srcId="{8FE3112A-A60A-449A-91C6-550B55F16CF8}" destId="{67B54EB4-78A8-450A-B501-6B224FB27891}" srcOrd="2" destOrd="0" presId="urn:microsoft.com/office/officeart/2005/8/layout/hierarchy1"/>
    <dgm:cxn modelId="{DB8DBD5D-89D3-421C-9C26-20A53CAFB51C}" type="presParOf" srcId="{8FE3112A-A60A-449A-91C6-550B55F16CF8}" destId="{183A5482-39C4-4B18-AE3C-1739BD520E6B}" srcOrd="3" destOrd="0" presId="urn:microsoft.com/office/officeart/2005/8/layout/hierarchy1"/>
    <dgm:cxn modelId="{8438F912-8DE2-44E2-AE87-6E43DD3829A6}" type="presParOf" srcId="{183A5482-39C4-4B18-AE3C-1739BD520E6B}" destId="{89A775B2-D2A2-4A61-8C45-310E21D2857F}" srcOrd="0" destOrd="0" presId="urn:microsoft.com/office/officeart/2005/8/layout/hierarchy1"/>
    <dgm:cxn modelId="{DDEB7481-11A9-47CD-9BC3-AA96F673627E}" type="presParOf" srcId="{89A775B2-D2A2-4A61-8C45-310E21D2857F}" destId="{E6909AB1-83BF-43E2-ACD3-F9BE7CA2D821}" srcOrd="0" destOrd="0" presId="urn:microsoft.com/office/officeart/2005/8/layout/hierarchy1"/>
    <dgm:cxn modelId="{C61CFD44-2E45-452D-B90E-BD259547E267}" type="presParOf" srcId="{89A775B2-D2A2-4A61-8C45-310E21D2857F}" destId="{F771ACDE-2E40-405D-8048-D9DFC1D778A3}" srcOrd="1" destOrd="0" presId="urn:microsoft.com/office/officeart/2005/8/layout/hierarchy1"/>
    <dgm:cxn modelId="{4606A274-BE26-43B6-912B-F446C7C79940}" type="presParOf" srcId="{183A5482-39C4-4B18-AE3C-1739BD520E6B}" destId="{516BCA24-6506-41E9-9367-29122FBFAF5F}" srcOrd="1" destOrd="0" presId="urn:microsoft.com/office/officeart/2005/8/layout/hierarchy1"/>
    <dgm:cxn modelId="{CF6FCB3B-106D-49ED-9B3F-C9BE99A1A7F7}" type="presParOf" srcId="{516BCA24-6506-41E9-9367-29122FBFAF5F}" destId="{164DAE77-3D49-4FB4-903F-622ABF93460B}" srcOrd="0" destOrd="0" presId="urn:microsoft.com/office/officeart/2005/8/layout/hierarchy1"/>
    <dgm:cxn modelId="{6D5529B9-B3CF-49CB-8D97-EB1938AC80B2}" type="presParOf" srcId="{516BCA24-6506-41E9-9367-29122FBFAF5F}" destId="{7A449AD0-32C1-4C0C-A32D-48F9F9396098}" srcOrd="1" destOrd="0" presId="urn:microsoft.com/office/officeart/2005/8/layout/hierarchy1"/>
    <dgm:cxn modelId="{0BD31BC4-1E5A-438C-80CA-7C9539472F00}" type="presParOf" srcId="{7A449AD0-32C1-4C0C-A32D-48F9F9396098}" destId="{C581C19B-1F9A-46EF-B3C8-CC65437F8281}" srcOrd="0" destOrd="0" presId="urn:microsoft.com/office/officeart/2005/8/layout/hierarchy1"/>
    <dgm:cxn modelId="{86C175A9-2CE1-45A6-97F6-FBA65B3B47F7}" type="presParOf" srcId="{C581C19B-1F9A-46EF-B3C8-CC65437F8281}" destId="{B1D67E80-20E1-4B60-952F-A5F2A8DC29C8}" srcOrd="0" destOrd="0" presId="urn:microsoft.com/office/officeart/2005/8/layout/hierarchy1"/>
    <dgm:cxn modelId="{E5753854-B9BE-4FA0-917B-707B02445CF6}" type="presParOf" srcId="{C581C19B-1F9A-46EF-B3C8-CC65437F8281}" destId="{7C5C1949-1BA0-484F-BCF0-4DC58488D73F}" srcOrd="1" destOrd="0" presId="urn:microsoft.com/office/officeart/2005/8/layout/hierarchy1"/>
    <dgm:cxn modelId="{CFA07DEB-FBE0-4A05-A735-BDDCD22EAC67}" type="presParOf" srcId="{7A449AD0-32C1-4C0C-A32D-48F9F9396098}" destId="{1AA2B5A1-77D6-4449-B3C6-C78236685EE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4DAE77-3D49-4FB4-903F-622ABF93460B}">
      <dsp:nvSpPr>
        <dsp:cNvPr id="0" name=""/>
        <dsp:cNvSpPr/>
      </dsp:nvSpPr>
      <dsp:spPr>
        <a:xfrm>
          <a:off x="6530118" y="1872273"/>
          <a:ext cx="542825" cy="287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110"/>
              </a:lnTo>
              <a:lnTo>
                <a:pt x="542825" y="176110"/>
              </a:lnTo>
              <a:lnTo>
                <a:pt x="542825" y="287128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B54EB4-78A8-450A-B501-6B224FB27891}">
      <dsp:nvSpPr>
        <dsp:cNvPr id="0" name=""/>
        <dsp:cNvSpPr/>
      </dsp:nvSpPr>
      <dsp:spPr>
        <a:xfrm>
          <a:off x="4596019" y="762763"/>
          <a:ext cx="1934098" cy="3485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514"/>
              </a:lnTo>
              <a:lnTo>
                <a:pt x="1934098" y="237514"/>
              </a:lnTo>
              <a:lnTo>
                <a:pt x="1934098" y="348531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347EA2-A499-4C4F-87D6-ACAAED6936A7}">
      <dsp:nvSpPr>
        <dsp:cNvPr id="0" name=""/>
        <dsp:cNvSpPr/>
      </dsp:nvSpPr>
      <dsp:spPr>
        <a:xfrm>
          <a:off x="3881864" y="3021771"/>
          <a:ext cx="91440" cy="308542"/>
        </a:xfrm>
        <a:custGeom>
          <a:avLst/>
          <a:gdLst/>
          <a:ahLst/>
          <a:cxnLst/>
          <a:rect l="0" t="0" r="0" b="0"/>
          <a:pathLst>
            <a:path>
              <a:moveTo>
                <a:pt x="63791" y="0"/>
              </a:moveTo>
              <a:lnTo>
                <a:pt x="63791" y="197524"/>
              </a:lnTo>
              <a:lnTo>
                <a:pt x="45720" y="197524"/>
              </a:lnTo>
              <a:lnTo>
                <a:pt x="45720" y="308542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3FD0DA-F694-49AD-B02B-7205FE0A9CB7}">
      <dsp:nvSpPr>
        <dsp:cNvPr id="0" name=""/>
        <dsp:cNvSpPr/>
      </dsp:nvSpPr>
      <dsp:spPr>
        <a:xfrm>
          <a:off x="2713805" y="1872273"/>
          <a:ext cx="1231850" cy="388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503"/>
              </a:lnTo>
              <a:lnTo>
                <a:pt x="1231850" y="277503"/>
              </a:lnTo>
              <a:lnTo>
                <a:pt x="1231850" y="388521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73040B-20A6-4904-B198-2B857F70328B}">
      <dsp:nvSpPr>
        <dsp:cNvPr id="0" name=""/>
        <dsp:cNvSpPr/>
      </dsp:nvSpPr>
      <dsp:spPr>
        <a:xfrm>
          <a:off x="1422292" y="2981782"/>
          <a:ext cx="91440" cy="3485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531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710BD-2446-4EDA-A8D5-23D9AF424EC9}">
      <dsp:nvSpPr>
        <dsp:cNvPr id="0" name=""/>
        <dsp:cNvSpPr/>
      </dsp:nvSpPr>
      <dsp:spPr>
        <a:xfrm>
          <a:off x="1468012" y="1872273"/>
          <a:ext cx="1245793" cy="348531"/>
        </a:xfrm>
        <a:custGeom>
          <a:avLst/>
          <a:gdLst/>
          <a:ahLst/>
          <a:cxnLst/>
          <a:rect l="0" t="0" r="0" b="0"/>
          <a:pathLst>
            <a:path>
              <a:moveTo>
                <a:pt x="1245793" y="0"/>
              </a:moveTo>
              <a:lnTo>
                <a:pt x="1245793" y="237514"/>
              </a:lnTo>
              <a:lnTo>
                <a:pt x="0" y="237514"/>
              </a:lnTo>
              <a:lnTo>
                <a:pt x="0" y="348531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C11290-94E2-45B1-90DB-6B0A9157782C}">
      <dsp:nvSpPr>
        <dsp:cNvPr id="0" name=""/>
        <dsp:cNvSpPr/>
      </dsp:nvSpPr>
      <dsp:spPr>
        <a:xfrm>
          <a:off x="2713805" y="762763"/>
          <a:ext cx="1882214" cy="348531"/>
        </a:xfrm>
        <a:custGeom>
          <a:avLst/>
          <a:gdLst/>
          <a:ahLst/>
          <a:cxnLst/>
          <a:rect l="0" t="0" r="0" b="0"/>
          <a:pathLst>
            <a:path>
              <a:moveTo>
                <a:pt x="1882214" y="0"/>
              </a:moveTo>
              <a:lnTo>
                <a:pt x="1882214" y="237514"/>
              </a:lnTo>
              <a:lnTo>
                <a:pt x="0" y="237514"/>
              </a:lnTo>
              <a:lnTo>
                <a:pt x="0" y="348531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D0F10E-F61D-469E-B17B-261ACA748BEE}">
      <dsp:nvSpPr>
        <dsp:cNvPr id="0" name=""/>
        <dsp:cNvSpPr/>
      </dsp:nvSpPr>
      <dsp:spPr>
        <a:xfrm>
          <a:off x="3358250" y="1786"/>
          <a:ext cx="2475537" cy="7609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DEB590-9761-49AB-8FA0-18C83F54DF7A}">
      <dsp:nvSpPr>
        <dsp:cNvPr id="0" name=""/>
        <dsp:cNvSpPr/>
      </dsp:nvSpPr>
      <dsp:spPr>
        <a:xfrm>
          <a:off x="3491405" y="128283"/>
          <a:ext cx="2475537" cy="760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Наклонение</a:t>
          </a:r>
        </a:p>
      </dsp:txBody>
      <dsp:txXfrm>
        <a:off x="3513693" y="150571"/>
        <a:ext cx="2430961" cy="716401"/>
      </dsp:txXfrm>
    </dsp:sp>
    <dsp:sp modelId="{44BC23EF-84F4-43DA-87F0-84FEAE8F79AB}">
      <dsp:nvSpPr>
        <dsp:cNvPr id="0" name=""/>
        <dsp:cNvSpPr/>
      </dsp:nvSpPr>
      <dsp:spPr>
        <a:xfrm>
          <a:off x="1224171" y="1111295"/>
          <a:ext cx="2979269" cy="7609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0D9A8F-2CA6-4157-A58C-7B6439F42B3F}">
      <dsp:nvSpPr>
        <dsp:cNvPr id="0" name=""/>
        <dsp:cNvSpPr/>
      </dsp:nvSpPr>
      <dsp:spPr>
        <a:xfrm>
          <a:off x="1357325" y="1237792"/>
          <a:ext cx="2979269" cy="760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изъявительное</a:t>
          </a:r>
          <a:endParaRPr lang="ru-RU" sz="2400" b="1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1379613" y="1260080"/>
        <a:ext cx="2934693" cy="716401"/>
      </dsp:txXfrm>
    </dsp:sp>
    <dsp:sp modelId="{88D425CB-07F5-4E1D-B09F-A830A6F3B99B}">
      <dsp:nvSpPr>
        <dsp:cNvPr id="0" name=""/>
        <dsp:cNvSpPr/>
      </dsp:nvSpPr>
      <dsp:spPr>
        <a:xfrm>
          <a:off x="387388" y="2220805"/>
          <a:ext cx="2161248" cy="7609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467EC0-D56D-471F-96A9-10454FA0FF3A}">
      <dsp:nvSpPr>
        <dsp:cNvPr id="0" name=""/>
        <dsp:cNvSpPr/>
      </dsp:nvSpPr>
      <dsp:spPr>
        <a:xfrm>
          <a:off x="520542" y="2347301"/>
          <a:ext cx="2161248" cy="760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1 спряжение</a:t>
          </a:r>
        </a:p>
      </dsp:txBody>
      <dsp:txXfrm>
        <a:off x="542830" y="2369589"/>
        <a:ext cx="2116672" cy="716401"/>
      </dsp:txXfrm>
    </dsp:sp>
    <dsp:sp modelId="{61190C9B-7E51-4E58-944B-603D67BBF80E}">
      <dsp:nvSpPr>
        <dsp:cNvPr id="0" name=""/>
        <dsp:cNvSpPr/>
      </dsp:nvSpPr>
      <dsp:spPr>
        <a:xfrm>
          <a:off x="328660" y="3330314"/>
          <a:ext cx="2278702" cy="7609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6F6DE7-83FA-4F11-90CB-6C51FBFC6D65}">
      <dsp:nvSpPr>
        <dsp:cNvPr id="0" name=""/>
        <dsp:cNvSpPr/>
      </dsp:nvSpPr>
      <dsp:spPr>
        <a:xfrm>
          <a:off x="461815" y="3456811"/>
          <a:ext cx="2278702" cy="760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-</a:t>
          </a:r>
          <a:r>
            <a:rPr lang="ru-RU" sz="3200" kern="1200" dirty="0" smtClean="0"/>
            <a:t>ЕТЕ</a:t>
          </a:r>
          <a:endParaRPr lang="ru-RU" sz="3200" kern="1200" dirty="0"/>
        </a:p>
      </dsp:txBody>
      <dsp:txXfrm>
        <a:off x="484103" y="3479099"/>
        <a:ext cx="2234126" cy="716401"/>
      </dsp:txXfrm>
    </dsp:sp>
    <dsp:sp modelId="{46F3CE28-09DD-484C-B062-00093B8A0E24}">
      <dsp:nvSpPr>
        <dsp:cNvPr id="0" name=""/>
        <dsp:cNvSpPr/>
      </dsp:nvSpPr>
      <dsp:spPr>
        <a:xfrm>
          <a:off x="2833016" y="2260794"/>
          <a:ext cx="2225278" cy="7609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B6949B-E4E9-4311-81A5-BA70764A9AF5}">
      <dsp:nvSpPr>
        <dsp:cNvPr id="0" name=""/>
        <dsp:cNvSpPr/>
      </dsp:nvSpPr>
      <dsp:spPr>
        <a:xfrm>
          <a:off x="2966171" y="2387291"/>
          <a:ext cx="2225278" cy="760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/>
            <a:t>2 спряжение</a:t>
          </a:r>
        </a:p>
      </dsp:txBody>
      <dsp:txXfrm>
        <a:off x="2988459" y="2409579"/>
        <a:ext cx="2180702" cy="716401"/>
      </dsp:txXfrm>
    </dsp:sp>
    <dsp:sp modelId="{A1AD62DB-C0D8-4DAF-A3DF-948D8BFFA92C}">
      <dsp:nvSpPr>
        <dsp:cNvPr id="0" name=""/>
        <dsp:cNvSpPr/>
      </dsp:nvSpPr>
      <dsp:spPr>
        <a:xfrm>
          <a:off x="2882001" y="3330314"/>
          <a:ext cx="2091166" cy="7609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C62E4F-7792-44CC-ABC3-7B93CBBCDEE4}">
      <dsp:nvSpPr>
        <dsp:cNvPr id="0" name=""/>
        <dsp:cNvSpPr/>
      </dsp:nvSpPr>
      <dsp:spPr>
        <a:xfrm>
          <a:off x="3015155" y="3456811"/>
          <a:ext cx="2091166" cy="760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-ИТЕ</a:t>
          </a:r>
          <a:endParaRPr lang="ru-RU" sz="3400" kern="1200" dirty="0"/>
        </a:p>
      </dsp:txBody>
      <dsp:txXfrm>
        <a:off x="3037443" y="3479099"/>
        <a:ext cx="2046590" cy="716401"/>
      </dsp:txXfrm>
    </dsp:sp>
    <dsp:sp modelId="{E6909AB1-83BF-43E2-ACD3-F9BE7CA2D821}">
      <dsp:nvSpPr>
        <dsp:cNvPr id="0" name=""/>
        <dsp:cNvSpPr/>
      </dsp:nvSpPr>
      <dsp:spPr>
        <a:xfrm>
          <a:off x="5092367" y="1111295"/>
          <a:ext cx="2875500" cy="7609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1ACDE-2E40-405D-8048-D9DFC1D778A3}">
      <dsp:nvSpPr>
        <dsp:cNvPr id="0" name=""/>
        <dsp:cNvSpPr/>
      </dsp:nvSpPr>
      <dsp:spPr>
        <a:xfrm>
          <a:off x="5225522" y="1237792"/>
          <a:ext cx="2875500" cy="760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повелительное</a:t>
          </a:r>
        </a:p>
      </dsp:txBody>
      <dsp:txXfrm>
        <a:off x="5247810" y="1260080"/>
        <a:ext cx="2830924" cy="716401"/>
      </dsp:txXfrm>
    </dsp:sp>
    <dsp:sp modelId="{B1D67E80-20E1-4B60-952F-A5F2A8DC29C8}">
      <dsp:nvSpPr>
        <dsp:cNvPr id="0" name=""/>
        <dsp:cNvSpPr/>
      </dsp:nvSpPr>
      <dsp:spPr>
        <a:xfrm>
          <a:off x="5849357" y="2159401"/>
          <a:ext cx="2447172" cy="7609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5C1949-1BA0-484F-BCF0-4DC58488D73F}">
      <dsp:nvSpPr>
        <dsp:cNvPr id="0" name=""/>
        <dsp:cNvSpPr/>
      </dsp:nvSpPr>
      <dsp:spPr>
        <a:xfrm>
          <a:off x="5982511" y="2285898"/>
          <a:ext cx="2447172" cy="760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суффикс И</a:t>
          </a:r>
        </a:p>
      </dsp:txBody>
      <dsp:txXfrm>
        <a:off x="6004799" y="2308186"/>
        <a:ext cx="2402596" cy="716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17.xml"/><Relationship Id="rId1" Type="http://schemas.openxmlformats.org/officeDocument/2006/relationships/audio" Target="file:///G:\&#1059;&#1088;&#1086;&#1082;\&#1083;&#1091;&#1085;&#1085;&#1072;&#1103;%20&#1089;&#1086;&#1085;&#1072;&#1090;&#1072;.mp3" TargetMode="Externa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4814894" cy="1470025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Глагол</a:t>
            </a:r>
            <a:endParaRPr lang="ru-RU" sz="7200" b="1" dirty="0">
              <a:ln w="18415" cmpd="sng">
                <a:solidFill>
                  <a:srgbClr val="FFFFFF"/>
                </a:solidFill>
                <a:prstDash val="solid"/>
              </a:ln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Рисунок 4" descr="C:\Users\Лена\Desktop\Мама\clip_image004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3214686"/>
            <a:ext cx="400052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 rot="21226987">
            <a:off x="5907578" y="4059070"/>
            <a:ext cx="1139539" cy="58477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Русский язык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1000108"/>
            <a:ext cx="371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Глагол</a:t>
            </a:r>
            <a:endParaRPr lang="ru-RU" sz="72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6143644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cs typeface="Aharoni" pitchFamily="2" charset="-79"/>
              </a:rPr>
              <a:t>Презентацию подготовила Коломоец Е.А., </a:t>
            </a:r>
          </a:p>
          <a:p>
            <a:r>
              <a:rPr lang="ru-RU" b="1" dirty="0" smtClean="0">
                <a:cs typeface="Aharoni" pitchFamily="2" charset="-79"/>
              </a:rPr>
              <a:t>учитель русского языка и литературы</a:t>
            </a:r>
            <a:endParaRPr lang="ru-RU" b="1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039005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000108"/>
            <a:ext cx="8786874" cy="5857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5500726" cy="785818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Восток заалел яснее.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3636" y="3000372"/>
            <a:ext cx="250033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Светает.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4612" y="428604"/>
            <a:ext cx="385765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Замените!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03814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285729"/>
            <a:ext cx="8643997" cy="64916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857224" y="4929198"/>
            <a:ext cx="371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Моросит.</a:t>
            </a:r>
            <a:endParaRPr lang="ru-RU" sz="4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7643866" cy="1357322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Идёт мелкий дождичек.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472518" cy="92869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лесу воздух прозрачный и свежий. </a:t>
            </a:r>
            <a:r>
              <a:rPr lang="ru-RU" sz="32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32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Содержимое 3" descr="0003914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918658"/>
            <a:ext cx="8143932" cy="57484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500166" y="5857892"/>
            <a:ext cx="4929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Легко дышится.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7858180" cy="796908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Наступил вечер.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00039058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834210"/>
            <a:ext cx="8858312" cy="5809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2428860" y="5572140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Вечерело.</a:t>
            </a:r>
            <a:endParaRPr lang="ru-RU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4___zamerzla_luzhic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2844" y="214290"/>
            <a:ext cx="8858312" cy="64768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72547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лужах образовалась корка льда.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5918" y="3500438"/>
            <a:ext cx="4857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Подморозило.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1142976" y="1785926"/>
            <a:ext cx="857256" cy="12144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282" y="357166"/>
            <a:ext cx="8715436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Ласковость и мягкость в отношениях к кому-нибудь.</a:t>
            </a:r>
          </a:p>
        </p:txBody>
      </p:sp>
      <p:pic>
        <p:nvPicPr>
          <p:cNvPr id="17" name="Содержимое 3" descr="291029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20" y="3643314"/>
            <a:ext cx="4000528" cy="3000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1" name="Прямоугольник 20"/>
          <p:cNvSpPr/>
          <p:nvPr/>
        </p:nvSpPr>
        <p:spPr>
          <a:xfrm>
            <a:off x="2000232" y="1785926"/>
            <a:ext cx="857256" cy="12144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Е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57488" y="1785926"/>
            <a:ext cx="857256" cy="12144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Ж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714744" y="1785926"/>
            <a:ext cx="857256" cy="12144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Н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572000" y="1785926"/>
            <a:ext cx="857256" cy="12144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429256" y="1785926"/>
            <a:ext cx="857256" cy="12144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С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286512" y="1785926"/>
            <a:ext cx="857256" cy="12144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Т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43768" y="1785926"/>
            <a:ext cx="857256" cy="12144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Ь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000232" y="1785926"/>
            <a:ext cx="857256" cy="12144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857488" y="1785926"/>
            <a:ext cx="857256" cy="12144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714744" y="1785926"/>
            <a:ext cx="857256" cy="12144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572000" y="1785926"/>
            <a:ext cx="857256" cy="12144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429256" y="1785926"/>
            <a:ext cx="857256" cy="12144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286512" y="1785926"/>
            <a:ext cx="857256" cy="12144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143768" y="1785926"/>
            <a:ext cx="857256" cy="12144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142976" y="1785926"/>
            <a:ext cx="857256" cy="12144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357166"/>
            <a:ext cx="2143108" cy="758952"/>
          </a:xfrm>
        </p:spPr>
        <p:txBody>
          <a:bodyPr>
            <a:norm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Мадонна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" name="Содержимое 3" descr="re_009-004 - копия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4455" y="0"/>
            <a:ext cx="2089544" cy="278605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5720" y="1281024"/>
            <a:ext cx="7858180" cy="5576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прохладных залах Эрмитажа, среди героев и дриад,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фоне мирного пейзажа она к ребёнку клонит взгляд.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Остановившегося кадра переливая нежный цвет,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Сияет – кистью Леонардо векам завещанный портрет.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Была ль та женщина земная простой моделью для него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Иль, краски лёгкие втирая, он видел в смертной божество,-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всё ль равно? Она когда – то не с райских кущ к нему сошла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лучах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умбрийского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заката с чистейшей ясностью чела.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вот, ничем не знаменита,  ткача иль медника жена,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Живёт теперь Мадонна Лита в лазурной дымке полотна.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ней столько душ вошло в единство, она пленила столько глаз,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вечный светоч материнства, зажжённый ею, не угас.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1928802"/>
            <a:ext cx="857256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286124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3786190"/>
            <a:ext cx="64294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000892" y="4214818"/>
            <a:ext cx="857256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572140"/>
            <a:ext cx="78581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214942" y="6072206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43636" y="6500834"/>
            <a:ext cx="42862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лунная сонат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0804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60804"/>
                            </p:stCondLst>
                            <p:childTnLst>
                              <p:par>
                                <p:cTn id="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48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571472" y="1357298"/>
            <a:ext cx="8358246" cy="500066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85852" y="1928802"/>
            <a:ext cx="7215238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ru-RU" sz="3600" dirty="0" smtClean="0">
                <a:ln w="18415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Движение и его выражение – глагол является основой языка. Найти верный глагол для фразы – это значит дать движение фразе. </a:t>
            </a:r>
          </a:p>
          <a:p>
            <a:pPr algn="r"/>
            <a:r>
              <a:rPr lang="ru-RU" sz="2800" dirty="0" smtClean="0"/>
              <a:t>Л.Н. Толстой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57166"/>
            <a:ext cx="177482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314" y="1500174"/>
            <a:ext cx="8872686" cy="101566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isometricOffAxis1Right"/>
              <a:lightRig rig="flat" dir="tl">
                <a:rot lat="0" lon="0" rev="6600000"/>
              </a:lightRig>
            </a:scene3d>
            <a:sp3d extrusionH="25400" contourW="8890">
              <a:bevelT w="38100" h="31750" prst="hardEdg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Благодарю за внимание…</a:t>
            </a:r>
            <a:endParaRPr lang="ru-RU" sz="6000" b="1" cap="none" spc="0" dirty="0">
              <a:ln w="11430"/>
              <a:solidFill>
                <a:srgbClr val="FF0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000372"/>
            <a:ext cx="3371870" cy="287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 rot="403552">
            <a:off x="2831908" y="4226166"/>
            <a:ext cx="2000264" cy="12003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Русский язык.</a:t>
            </a:r>
          </a:p>
          <a:p>
            <a:pPr algn="ctr"/>
            <a:r>
              <a:rPr lang="ru-RU" sz="2400" b="1" i="1" smtClean="0"/>
              <a:t>6 класс.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Цели урока: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Повторить и обобщить пройденное по теме «Глагол».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Совершенствовать  навыки определения морфологических признаков глагола.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Активизировать словарный запас.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Воспитывать любовь к искусству, развивать творческое воображение.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4929198"/>
            <a:ext cx="1244600" cy="1435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Лена\Desktop\Мама\clip_image005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256"/>
            <a:ext cx="278608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Девиз урока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Глагол – это самостоятельная  часть речи,</a:t>
            </a:r>
            <a:b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Она заставит действовать нас всех:</a:t>
            </a:r>
            <a:b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Читать, писать, спрягать – и обеспечит</a:t>
            </a:r>
            <a:b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конце урока непременно нам успех! 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Спряжение глагола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14744" y="1785926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chemeClr val="tx1"/>
                </a:solidFill>
              </a:rPr>
              <a:t>гласная перед</a:t>
            </a:r>
          </a:p>
          <a:p>
            <a:pPr lvl="0" algn="ctr"/>
            <a:r>
              <a:rPr lang="ru-RU" sz="2400" dirty="0" smtClean="0">
                <a:solidFill>
                  <a:schemeClr val="tx1"/>
                </a:solidFill>
              </a:rPr>
              <a:t> -ТЬ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785926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dirty="0" smtClean="0">
                <a:solidFill>
                  <a:schemeClr val="tx1"/>
                </a:solidFill>
              </a:rPr>
              <a:t>неопределённая форма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6770375">
            <a:off x="2469565" y="2891092"/>
            <a:ext cx="1714512" cy="107157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1 спряжение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3225503">
            <a:off x="5653805" y="2829800"/>
            <a:ext cx="1714512" cy="107157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2 спряжение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34" y="5072074"/>
            <a:ext cx="2857520" cy="85725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chemeClr val="tx1"/>
                </a:solidFill>
              </a:rPr>
              <a:t>брить, стелить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00034" y="4143380"/>
            <a:ext cx="2928958" cy="85725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C00000"/>
                </a:solidFill>
              </a:rPr>
              <a:t>-ЕТЬ, -АТЬ,</a:t>
            </a:r>
          </a:p>
          <a:p>
            <a:pPr lvl="0" algn="ctr"/>
            <a:r>
              <a:rPr lang="ru-RU" sz="2000" b="1" dirty="0" smtClean="0">
                <a:solidFill>
                  <a:srgbClr val="C00000"/>
                </a:solidFill>
              </a:rPr>
              <a:t> -ОТЬ, -УТЬ,</a:t>
            </a:r>
          </a:p>
          <a:p>
            <a:pPr lvl="0" algn="ctr"/>
            <a:r>
              <a:rPr lang="ru-RU" sz="2000" b="1" dirty="0" smtClean="0">
                <a:solidFill>
                  <a:srgbClr val="C00000"/>
                </a:solidFill>
              </a:rPr>
              <a:t> -ЫТЬ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143372" y="4857760"/>
            <a:ext cx="4714908" cy="150019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2000" b="1" dirty="0" smtClean="0">
                <a:solidFill>
                  <a:sysClr val="windowText" lastClr="000000"/>
                </a:solidFill>
              </a:rPr>
              <a:t>Терпеть, вертеть, обидеть, зависеть, ненавидеть, видеть, смотреть, гнать, держать, дышать, слышать</a:t>
            </a:r>
            <a:endParaRPr lang="ru-RU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643702" y="4000504"/>
            <a:ext cx="2071702" cy="85725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C00000"/>
                </a:solidFill>
              </a:rPr>
              <a:t>-ИТЬ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16" name="Прямая со стрелкой 15"/>
          <p:cNvCxnSpPr>
            <a:stCxn id="6" idx="3"/>
            <a:endCxn id="5" idx="1"/>
          </p:cNvCxnSpPr>
          <p:nvPr/>
        </p:nvCxnSpPr>
        <p:spPr>
          <a:xfrm>
            <a:off x="3143240" y="2250273"/>
            <a:ext cx="612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47468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Наклонение глагола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000108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 каком наклонении глаголы могут иметь суффикс –и-, а в каком –  окончания </a:t>
            </a:r>
            <a:r>
              <a:rPr lang="ru-RU" sz="2400" b="1" i="1" dirty="0" smtClean="0"/>
              <a:t>-</a:t>
            </a:r>
            <a:r>
              <a:rPr lang="ru-RU" sz="2400" b="1" i="1" dirty="0" err="1" smtClean="0"/>
              <a:t>ите</a:t>
            </a:r>
            <a:r>
              <a:rPr lang="ru-RU" sz="2400" b="1" dirty="0" smtClean="0"/>
              <a:t> и </a:t>
            </a:r>
            <a:r>
              <a:rPr lang="ru-RU" sz="2400" b="1" i="1" dirty="0" smtClean="0"/>
              <a:t>-</a:t>
            </a:r>
            <a:r>
              <a:rPr lang="ru-RU" sz="2400" b="1" i="1" dirty="0" err="1" smtClean="0"/>
              <a:t>ете</a:t>
            </a:r>
            <a:r>
              <a:rPr lang="ru-RU" sz="2400" b="1" dirty="0" smtClean="0"/>
              <a:t>? </a:t>
            </a:r>
            <a:endParaRPr lang="ru-RU" sz="24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85720" y="2071678"/>
          <a:ext cx="8429684" cy="4219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000" dirty="0" smtClean="0"/>
              <a:t>Сосчитай-ка</a:t>
            </a:r>
          </a:p>
          <a:p>
            <a:endParaRPr lang="ru-RU" sz="4000" dirty="0" smtClean="0"/>
          </a:p>
          <a:p>
            <a:r>
              <a:rPr lang="ru-RU" sz="4000" dirty="0" smtClean="0"/>
              <a:t>Сделайте</a:t>
            </a:r>
          </a:p>
          <a:p>
            <a:endParaRPr lang="ru-RU" sz="4000" dirty="0" smtClean="0"/>
          </a:p>
          <a:p>
            <a:r>
              <a:rPr lang="ru-RU" sz="4000" dirty="0" smtClean="0"/>
              <a:t>Пойду</a:t>
            </a:r>
          </a:p>
          <a:p>
            <a:endParaRPr lang="ru-RU" sz="4000" dirty="0" smtClean="0"/>
          </a:p>
          <a:p>
            <a:endParaRPr lang="ru-RU" sz="4000" dirty="0" smtClean="0"/>
          </a:p>
          <a:p>
            <a:r>
              <a:rPr lang="ru-RU" sz="4000" dirty="0" smtClean="0"/>
              <a:t>                             ПОЙДУ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«Третий лишний»</a:t>
            </a:r>
            <a:endParaRPr lang="ru-RU" dirty="0"/>
          </a:p>
        </p:txBody>
      </p:sp>
      <p:pic>
        <p:nvPicPr>
          <p:cNvPr id="6" name="Picture 2" descr="D:\Полина\ещё картинки\ФОН ДЛЯ ПРЕЗЕНТАций\для Полины\бабочки\butterfly_2003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642918"/>
            <a:ext cx="2825496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000" dirty="0" smtClean="0"/>
              <a:t>Сделал бы домашнее задание.</a:t>
            </a:r>
          </a:p>
          <a:p>
            <a:endParaRPr lang="ru-RU" sz="4000" dirty="0" smtClean="0"/>
          </a:p>
          <a:p>
            <a:r>
              <a:rPr lang="ru-RU" sz="4000" dirty="0" smtClean="0"/>
              <a:t>Сходите, пожалуйста.</a:t>
            </a:r>
          </a:p>
          <a:p>
            <a:endParaRPr lang="ru-RU" sz="4000" dirty="0" smtClean="0"/>
          </a:p>
          <a:p>
            <a:r>
              <a:rPr lang="ru-RU" sz="4000" dirty="0" smtClean="0"/>
              <a:t>Если бы я был пилотом... </a:t>
            </a:r>
          </a:p>
          <a:p>
            <a:endParaRPr lang="ru-RU" sz="4000" dirty="0" smtClean="0"/>
          </a:p>
          <a:p>
            <a:r>
              <a:rPr lang="ru-RU" sz="4000" dirty="0" smtClean="0"/>
              <a:t>        Сходите, пожалуйста.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D:\Полина\ещё картинки\ФОН ДЛЯ ПРЕЗЕНТАций\для Полины\4_12_1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000240"/>
            <a:ext cx="2143140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000" dirty="0" smtClean="0"/>
              <a:t>Художник создаёт картину.</a:t>
            </a:r>
          </a:p>
          <a:p>
            <a:endParaRPr lang="ru-RU" sz="4000" dirty="0" smtClean="0"/>
          </a:p>
          <a:p>
            <a:r>
              <a:rPr lang="ru-RU" sz="4000" dirty="0" smtClean="0"/>
              <a:t>Витя, сходи в магазин!</a:t>
            </a:r>
          </a:p>
          <a:p>
            <a:endParaRPr lang="ru-RU" sz="4000" dirty="0" smtClean="0"/>
          </a:p>
          <a:p>
            <a:r>
              <a:rPr lang="ru-RU" sz="4000" dirty="0" smtClean="0"/>
              <a:t>Школьники выиграли в соревнованиях.</a:t>
            </a:r>
          </a:p>
          <a:p>
            <a:endParaRPr lang="ru-RU" sz="4000" dirty="0" smtClean="0"/>
          </a:p>
          <a:p>
            <a:r>
              <a:rPr lang="ru-RU" sz="4000" dirty="0" smtClean="0"/>
              <a:t>          Витя, сходи в магазин!</a:t>
            </a:r>
          </a:p>
          <a:p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Полина\ещё картинки\ФОН ДЛЯ ПРЕЗЕНТАций\для Полины\15_3_3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857496"/>
            <a:ext cx="1500198" cy="150019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57818" y="6000768"/>
            <a:ext cx="35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Игру составила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Сапрыгина Полина,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ученица 6 класса.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Прямоугольник 59"/>
          <p:cNvSpPr/>
          <p:nvPr/>
        </p:nvSpPr>
        <p:spPr>
          <a:xfrm>
            <a:off x="4357686" y="4429132"/>
            <a:ext cx="428628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</a:t>
            </a:r>
            <a:endParaRPr lang="ru-RU" sz="20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500826" y="407194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072198" y="407194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5643570" y="407194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214942" y="407194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786314" y="407194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357686" y="4071942"/>
            <a:ext cx="428628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Ы</a:t>
            </a:r>
            <a:endParaRPr lang="ru-RU" sz="20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929058" y="407194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643570" y="371475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214942" y="371475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786314" y="371475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357686" y="3714752"/>
            <a:ext cx="428628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</a:t>
            </a:r>
            <a:endParaRPr lang="ru-RU" sz="20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929058" y="371475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500430" y="371475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071802" y="371475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357686" y="3357562"/>
            <a:ext cx="428628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</a:t>
            </a:r>
            <a:endParaRPr lang="ru-RU" sz="20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643570" y="300037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214942" y="300037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786314" y="300037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357686" y="3000372"/>
            <a:ext cx="428628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</a:t>
            </a:r>
            <a:endParaRPr lang="ru-RU" sz="20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929058" y="300037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500430" y="300037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786314" y="264318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357686" y="2643182"/>
            <a:ext cx="428628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</a:t>
            </a:r>
            <a:endParaRPr lang="ru-RU" sz="20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29058" y="264318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357686" y="2285992"/>
            <a:ext cx="428628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endParaRPr lang="ru-RU" sz="20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00430" y="264318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264318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264318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214546" y="264318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785918" y="264318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357290" y="264318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29454" y="192880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00826" y="192880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72198" y="192880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43570" y="192880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14942" y="192880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86314" y="192880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57686" y="1928802"/>
            <a:ext cx="428628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</a:t>
            </a:r>
            <a:endParaRPr lang="ru-RU" sz="20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29058" y="192880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14942" y="157161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86314" y="157161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357686" y="1571612"/>
            <a:ext cx="428628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</a:t>
            </a:r>
            <a:endParaRPr lang="ru-RU" sz="20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929058" y="157161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00430" y="157161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71802" y="157161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071802" y="157161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</a:t>
            </a:r>
            <a:endParaRPr lang="ru-RU" sz="2800" b="1" dirty="0"/>
          </a:p>
        </p:txBody>
      </p:sp>
      <p:sp>
        <p:nvSpPr>
          <p:cNvPr id="195" name="Прямоугольник 194"/>
          <p:cNvSpPr/>
          <p:nvPr/>
        </p:nvSpPr>
        <p:spPr>
          <a:xfrm>
            <a:off x="4357686" y="2285992"/>
            <a:ext cx="428628" cy="3571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Прямоугольник 195"/>
          <p:cNvSpPr/>
          <p:nvPr/>
        </p:nvSpPr>
        <p:spPr>
          <a:xfrm>
            <a:off x="5214942" y="157161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Прямоугольник 196"/>
          <p:cNvSpPr/>
          <p:nvPr/>
        </p:nvSpPr>
        <p:spPr>
          <a:xfrm>
            <a:off x="4786314" y="157161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Прямоугольник 197"/>
          <p:cNvSpPr/>
          <p:nvPr/>
        </p:nvSpPr>
        <p:spPr>
          <a:xfrm>
            <a:off x="4357686" y="1571612"/>
            <a:ext cx="428628" cy="3571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Прямоугольник 198"/>
          <p:cNvSpPr/>
          <p:nvPr/>
        </p:nvSpPr>
        <p:spPr>
          <a:xfrm>
            <a:off x="3929058" y="157161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Прямоугольник 199"/>
          <p:cNvSpPr/>
          <p:nvPr/>
        </p:nvSpPr>
        <p:spPr>
          <a:xfrm>
            <a:off x="3500430" y="157161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Прямоугольник 202"/>
          <p:cNvSpPr/>
          <p:nvPr/>
        </p:nvSpPr>
        <p:spPr>
          <a:xfrm>
            <a:off x="6929454" y="192880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Прямоугольник 203"/>
          <p:cNvSpPr/>
          <p:nvPr/>
        </p:nvSpPr>
        <p:spPr>
          <a:xfrm>
            <a:off x="6500826" y="192880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Прямоугольник 204"/>
          <p:cNvSpPr/>
          <p:nvPr/>
        </p:nvSpPr>
        <p:spPr>
          <a:xfrm>
            <a:off x="6072198" y="192880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Прямоугольник 205"/>
          <p:cNvSpPr/>
          <p:nvPr/>
        </p:nvSpPr>
        <p:spPr>
          <a:xfrm>
            <a:off x="5643570" y="192880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Прямоугольник 206"/>
          <p:cNvSpPr/>
          <p:nvPr/>
        </p:nvSpPr>
        <p:spPr>
          <a:xfrm>
            <a:off x="5214942" y="192880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Прямоугольник 207"/>
          <p:cNvSpPr/>
          <p:nvPr/>
        </p:nvSpPr>
        <p:spPr>
          <a:xfrm>
            <a:off x="4786314" y="192880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Прямоугольник 208"/>
          <p:cNvSpPr/>
          <p:nvPr/>
        </p:nvSpPr>
        <p:spPr>
          <a:xfrm>
            <a:off x="4357686" y="1928802"/>
            <a:ext cx="428628" cy="3571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Прямоугольник 209"/>
          <p:cNvSpPr/>
          <p:nvPr/>
        </p:nvSpPr>
        <p:spPr>
          <a:xfrm>
            <a:off x="3929058" y="192880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</a:t>
            </a:r>
            <a:endParaRPr lang="ru-RU" sz="2800" b="1" dirty="0"/>
          </a:p>
        </p:txBody>
      </p:sp>
      <p:sp>
        <p:nvSpPr>
          <p:cNvPr id="211" name="Прямоугольник 210"/>
          <p:cNvSpPr/>
          <p:nvPr/>
        </p:nvSpPr>
        <p:spPr>
          <a:xfrm>
            <a:off x="3929058" y="264318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Прямоугольник 211"/>
          <p:cNvSpPr/>
          <p:nvPr/>
        </p:nvSpPr>
        <p:spPr>
          <a:xfrm>
            <a:off x="3500430" y="264318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Прямоугольник 212"/>
          <p:cNvSpPr/>
          <p:nvPr/>
        </p:nvSpPr>
        <p:spPr>
          <a:xfrm>
            <a:off x="3071802" y="264318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Прямоугольник 213"/>
          <p:cNvSpPr/>
          <p:nvPr/>
        </p:nvSpPr>
        <p:spPr>
          <a:xfrm>
            <a:off x="2643174" y="264318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Прямоугольник 214"/>
          <p:cNvSpPr/>
          <p:nvPr/>
        </p:nvSpPr>
        <p:spPr>
          <a:xfrm>
            <a:off x="2214546" y="264318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Прямоугольник 215"/>
          <p:cNvSpPr/>
          <p:nvPr/>
        </p:nvSpPr>
        <p:spPr>
          <a:xfrm>
            <a:off x="1785918" y="264318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Прямоугольник 216"/>
          <p:cNvSpPr/>
          <p:nvPr/>
        </p:nvSpPr>
        <p:spPr>
          <a:xfrm>
            <a:off x="1357290" y="264318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223" name="Прямоугольник 222"/>
          <p:cNvSpPr/>
          <p:nvPr/>
        </p:nvSpPr>
        <p:spPr>
          <a:xfrm>
            <a:off x="3071802" y="371475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229" name="Прямоугольник 228"/>
          <p:cNvSpPr/>
          <p:nvPr/>
        </p:nvSpPr>
        <p:spPr>
          <a:xfrm>
            <a:off x="5643570" y="300037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Прямоугольник 229"/>
          <p:cNvSpPr/>
          <p:nvPr/>
        </p:nvSpPr>
        <p:spPr>
          <a:xfrm>
            <a:off x="5214942" y="300037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Прямоугольник 230"/>
          <p:cNvSpPr/>
          <p:nvPr/>
        </p:nvSpPr>
        <p:spPr>
          <a:xfrm>
            <a:off x="4786314" y="300037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Прямоугольник 231"/>
          <p:cNvSpPr/>
          <p:nvPr/>
        </p:nvSpPr>
        <p:spPr>
          <a:xfrm>
            <a:off x="3929058" y="300037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Прямоугольник 233"/>
          <p:cNvSpPr/>
          <p:nvPr/>
        </p:nvSpPr>
        <p:spPr>
          <a:xfrm>
            <a:off x="3500430" y="300037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235" name="Прямоугольник 234"/>
          <p:cNvSpPr/>
          <p:nvPr/>
        </p:nvSpPr>
        <p:spPr>
          <a:xfrm>
            <a:off x="4786314" y="264318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Прямоугольник 235"/>
          <p:cNvSpPr/>
          <p:nvPr/>
        </p:nvSpPr>
        <p:spPr>
          <a:xfrm>
            <a:off x="4357686" y="2643182"/>
            <a:ext cx="428628" cy="3571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Прямоугольник 236"/>
          <p:cNvSpPr/>
          <p:nvPr/>
        </p:nvSpPr>
        <p:spPr>
          <a:xfrm>
            <a:off x="4357686" y="3000372"/>
            <a:ext cx="428628" cy="3571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Прямоугольник 237"/>
          <p:cNvSpPr/>
          <p:nvPr/>
        </p:nvSpPr>
        <p:spPr>
          <a:xfrm>
            <a:off x="4357686" y="3357562"/>
            <a:ext cx="428628" cy="3571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9" name="Прямоугольник 238"/>
          <p:cNvSpPr/>
          <p:nvPr/>
        </p:nvSpPr>
        <p:spPr>
          <a:xfrm>
            <a:off x="4357686" y="3714752"/>
            <a:ext cx="428628" cy="3571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0" name="Прямоугольник 239"/>
          <p:cNvSpPr/>
          <p:nvPr/>
        </p:nvSpPr>
        <p:spPr>
          <a:xfrm>
            <a:off x="4357686" y="4429132"/>
            <a:ext cx="428628" cy="3571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1" name="Прямоугольник 240"/>
          <p:cNvSpPr/>
          <p:nvPr/>
        </p:nvSpPr>
        <p:spPr>
          <a:xfrm>
            <a:off x="4357686" y="4071942"/>
            <a:ext cx="428628" cy="3571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Прямоугольник 244"/>
          <p:cNvSpPr/>
          <p:nvPr/>
        </p:nvSpPr>
        <p:spPr>
          <a:xfrm>
            <a:off x="6500826" y="407194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6" name="Прямоугольник 245"/>
          <p:cNvSpPr/>
          <p:nvPr/>
        </p:nvSpPr>
        <p:spPr>
          <a:xfrm>
            <a:off x="6072198" y="407194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Прямоугольник 246"/>
          <p:cNvSpPr/>
          <p:nvPr/>
        </p:nvSpPr>
        <p:spPr>
          <a:xfrm>
            <a:off x="5643570" y="407194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8" name="Прямоугольник 247"/>
          <p:cNvSpPr/>
          <p:nvPr/>
        </p:nvSpPr>
        <p:spPr>
          <a:xfrm>
            <a:off x="5214942" y="407194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Прямоугольник 248"/>
          <p:cNvSpPr/>
          <p:nvPr/>
        </p:nvSpPr>
        <p:spPr>
          <a:xfrm>
            <a:off x="4786314" y="407194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Прямоугольник 249"/>
          <p:cNvSpPr/>
          <p:nvPr/>
        </p:nvSpPr>
        <p:spPr>
          <a:xfrm>
            <a:off x="5643570" y="371475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Прямоугольник 250"/>
          <p:cNvSpPr/>
          <p:nvPr/>
        </p:nvSpPr>
        <p:spPr>
          <a:xfrm>
            <a:off x="5214942" y="371475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Прямоугольник 251"/>
          <p:cNvSpPr/>
          <p:nvPr/>
        </p:nvSpPr>
        <p:spPr>
          <a:xfrm>
            <a:off x="4786314" y="371475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4" name="Прямоугольник 253"/>
          <p:cNvSpPr/>
          <p:nvPr/>
        </p:nvSpPr>
        <p:spPr>
          <a:xfrm>
            <a:off x="3929058" y="407194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</a:t>
            </a:r>
            <a:endParaRPr lang="ru-RU" sz="2400" b="1" dirty="0"/>
          </a:p>
        </p:txBody>
      </p:sp>
      <p:sp>
        <p:nvSpPr>
          <p:cNvPr id="255" name="Прямоугольник 254"/>
          <p:cNvSpPr/>
          <p:nvPr/>
        </p:nvSpPr>
        <p:spPr>
          <a:xfrm>
            <a:off x="3929058" y="371475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Прямоугольник 255"/>
          <p:cNvSpPr/>
          <p:nvPr/>
        </p:nvSpPr>
        <p:spPr>
          <a:xfrm>
            <a:off x="3500430" y="3714752"/>
            <a:ext cx="428628" cy="35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14282" y="3000372"/>
            <a:ext cx="30003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589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РАЗГАДАЙТЕ СЛОВА ПО ГОРИЗОНТАЛИ И НАЙДИТЕ «СПРЯТАННОЕ» СЛОВО ПО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ВЕРТИКАЛИ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AutoShape 1"/>
          <p:cNvSpPr>
            <a:spLocks noChangeShapeType="1"/>
          </p:cNvSpPr>
          <p:nvPr/>
        </p:nvSpPr>
        <p:spPr bwMode="auto">
          <a:xfrm>
            <a:off x="-53975" y="11113"/>
            <a:ext cx="9525" cy="2190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28596" y="1785926"/>
            <a:ext cx="25717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1)Ощущается озноб.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28596" y="2214554"/>
            <a:ext cx="22145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2)Наступает вечер.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42844" y="4071942"/>
            <a:ext cx="32861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3)К утру стало свежо.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42844" y="4429132"/>
            <a:ext cx="32861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4)В этой кроватке сладко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14282" y="5214950"/>
            <a:ext cx="5000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5)От страха ничего не вижу. В глазах у меня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14282" y="5572140"/>
            <a:ext cx="60722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6)Испытываю легкость при вдохе и выдохе. Мне легко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214282" y="142852"/>
            <a:ext cx="8786874" cy="95410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Глаголы, обозначающие действия, происходящие сами по себе.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14282" y="1285860"/>
            <a:ext cx="8715436" cy="464742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7200" b="1" dirty="0" smtClean="0"/>
          </a:p>
          <a:p>
            <a:pPr algn="ctr"/>
            <a:r>
              <a:rPr lang="ru-RU" sz="8000" b="1" dirty="0" smtClean="0">
                <a:solidFill>
                  <a:schemeClr val="tx1"/>
                </a:solidFill>
              </a:rPr>
              <a:t>Кроссворд</a:t>
            </a:r>
          </a:p>
          <a:p>
            <a:pPr algn="ctr"/>
            <a:endParaRPr lang="ru-RU" sz="7200" b="1" dirty="0" smtClean="0"/>
          </a:p>
          <a:p>
            <a:pPr algn="ctr"/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1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4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7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0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3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6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9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2" dur="2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5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7" dur="2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0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3" dur="2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2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2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0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2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9" dur="20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1" dur="2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0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2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20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9" dur="20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1" dur="2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4" dur="20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6" dur="2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4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8" dur="2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1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4" dur="2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7" dur="2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0" dur="2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3" dur="2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6" dur="2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1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4" dur="2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7" dur="2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23" grpId="0" animBg="1"/>
      <p:bldP spid="229" grpId="0" animBg="1"/>
      <p:bldP spid="230" grpId="0" animBg="1"/>
      <p:bldP spid="231" grpId="0" animBg="1"/>
      <p:bldP spid="232" grpId="0" animBg="1"/>
      <p:bldP spid="234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4" grpId="0" animBg="1"/>
      <p:bldP spid="255" grpId="0" animBg="1"/>
      <p:bldP spid="256" grpId="0" animBg="1"/>
      <p:bldP spid="2053" grpId="0"/>
      <p:bldP spid="2052" grpId="0"/>
      <p:bldP spid="2054" grpId="0"/>
      <p:bldP spid="2055" grpId="0"/>
      <p:bldP spid="2056" grpId="0"/>
      <p:bldP spid="2057" grpId="0"/>
      <p:bldP spid="2060" grpId="0" animBg="1"/>
      <p:bldP spid="10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513</Words>
  <Application>Microsoft Office PowerPoint</Application>
  <PresentationFormat>Экран (4:3)</PresentationFormat>
  <Paragraphs>169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Открытая</vt:lpstr>
      <vt:lpstr>Официальная</vt:lpstr>
      <vt:lpstr>Глагол</vt:lpstr>
      <vt:lpstr>Цели урока:</vt:lpstr>
      <vt:lpstr>Девиз урока</vt:lpstr>
      <vt:lpstr>Спряжение глагола</vt:lpstr>
      <vt:lpstr>Презентация PowerPoint</vt:lpstr>
      <vt:lpstr>Игра «Третий лишний»</vt:lpstr>
      <vt:lpstr>Презентация PowerPoint</vt:lpstr>
      <vt:lpstr>Презентация PowerPoint</vt:lpstr>
      <vt:lpstr>РАЗГАДАЙТЕ СЛОВА ПО ГОРИЗОНТАЛИ И НАЙДИТЕ «СПРЯТАННОЕ» СЛОВО ПО ВЕРТИКАЛИ</vt:lpstr>
      <vt:lpstr>Восток заалел яснее.</vt:lpstr>
      <vt:lpstr>Идёт мелкий дождичек.</vt:lpstr>
      <vt:lpstr>В лесу воздух прозрачный и свежий.  </vt:lpstr>
      <vt:lpstr>Наступил вечер.</vt:lpstr>
      <vt:lpstr>На лужах образовалась корка льда.</vt:lpstr>
      <vt:lpstr>Презентация PowerPoint</vt:lpstr>
      <vt:lpstr>Мадонна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</dc:title>
  <dc:creator>Лена</dc:creator>
  <cp:lastModifiedBy>Миша</cp:lastModifiedBy>
  <cp:revision>86</cp:revision>
  <dcterms:created xsi:type="dcterms:W3CDTF">2010-11-21T14:15:04Z</dcterms:created>
  <dcterms:modified xsi:type="dcterms:W3CDTF">2012-08-02T07:44:26Z</dcterms:modified>
</cp:coreProperties>
</file>