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72" r:id="rId3"/>
    <p:sldId id="273" r:id="rId4"/>
    <p:sldId id="259" r:id="rId5"/>
    <p:sldId id="269" r:id="rId6"/>
    <p:sldId id="265" r:id="rId7"/>
    <p:sldId id="26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14291"/>
            <a:ext cx="7753376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МИГРАЦИИ НАСЕЛЕНИЯ В РОССИИ</a:t>
            </a:r>
            <a:endParaRPr lang="ru-RU" sz="3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285720" y="1071546"/>
            <a:ext cx="8215370" cy="4114800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651699" y="5565450"/>
            <a:ext cx="3053866" cy="85474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 ГЕОГРАФИИ: ЛАТЫПОВА .Г.Я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Documents and Settings\komp dinara\Мои документы\Мои рисунки\Отсканировано 29.01.2012 17-1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585791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470648" cy="53692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1.Образовательные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сформировать представление о миграционных потоках в России;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особенности перемещения населения по территории России;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ввести понятие “миграция”, рассмотреть виды миграций;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ввести и добиться овладения понятиями “эмиграция”, “иммиграция”, “беженец”, “вынужденный переселенец”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выявить и способствовать усвоению учащимися содержания проблем, возникающих при активной миграции и наметить пути их решения.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Развивающие: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умения и навыки работы с картами, статистическим материалом, и составления опорных схем.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Воспитательные: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личность, сознающую свои права и права других людей.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142984"/>
            <a:ext cx="69294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Миграции населения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это перемещения людей из одного места в другое, связанные с изменением постоянного места жительства</a:t>
            </a:r>
            <a:r>
              <a:rPr lang="ru-RU" b="1" dirty="0" smtClean="0"/>
              <a:t>.</a:t>
            </a: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0" y="0"/>
            <a:ext cx="91440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000637"/>
            <a:ext cx="9144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1475">
              <a:lnSpc>
                <a:spcPct val="80000"/>
              </a:lnSpc>
              <a:buFontTx/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Внешние миграции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связанны с переселением из одной страны в другую.</a:t>
            </a:r>
          </a:p>
          <a:p>
            <a:pPr indent="371475">
              <a:lnSpc>
                <a:spcPct val="80000"/>
              </a:lnSpc>
              <a:buFontTx/>
              <a:buNone/>
            </a:pP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Внутренние миграции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происходят в пределах одной страны.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rganization Chart 2"/>
          <p:cNvGraphicFramePr>
            <a:graphicFrameLocks/>
          </p:cNvGraphicFramePr>
          <p:nvPr/>
        </p:nvGraphicFramePr>
        <p:xfrm>
          <a:off x="228600" y="304800"/>
          <a:ext cx="8763000" cy="6324600"/>
        </p:xfrm>
        <a:graphic>
          <a:graphicData uri="http://schemas.openxmlformats.org/drawingml/2006/compatibility">
            <com:legacyDrawing xmlns:com="http://schemas.openxmlformats.org/drawingml/2006/compatibility" spid="_x0000_s5120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6929486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1475">
              <a:lnSpc>
                <a:spcPct val="90000"/>
              </a:lnSpc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Разность между числом прибывших в страну и числом выбывших за ее пределы за определенный срок называется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миграционным приростом.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Он рассчитывается так же, как естественный прирост.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71475">
              <a:lnSpc>
                <a:spcPct val="90000"/>
              </a:lnSpc>
              <a:buFontTx/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71475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indent="371475">
              <a:lnSpc>
                <a:spcPct val="90000"/>
              </a:lnSpc>
              <a:buFontTx/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155076"/>
          </a:xfrm>
        </p:spPr>
        <p:txBody>
          <a:bodyPr>
            <a:normAutofit/>
          </a:bodyPr>
          <a:lstStyle/>
          <a:p>
            <a:pPr algn="just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МИГРАЦИЯ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ЭМИГРАЦИЯ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ИММИГРАЦИЯ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ДЕПОРТАЦИЯ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214</TotalTime>
  <Words>124</Words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МИГРАЦИИ НАСЕЛЕНИЯ В РОССИИ</vt:lpstr>
      <vt:lpstr>Цели:  1.Образовательные:  сформировать представление о миграционных потоках в России; изучить особенности перемещения населения по территории России; ввести понятие “миграция”, рассмотреть виды миграций; ввести и добиться овладения понятиями “эмиграция”, “иммиграция”, “беженец”, “вынужденный переселенец” выявить и способствовать усвоению учащимися содержания проблем, возникающих при активной миграции и наметить пути их решения.  2. Развивающие:  развивать умения и навыки работы с картами, статистическим материалом, и составления опорных схем.  3. Воспитательные: Воспитывать личность, сознающую свои права и права других людей. </vt:lpstr>
      <vt:lpstr>Слайд 3</vt:lpstr>
      <vt:lpstr>Слайд 4</vt:lpstr>
      <vt:lpstr>Слайд 5</vt:lpstr>
      <vt:lpstr>Слайд 6</vt:lpstr>
      <vt:lpstr>Слайд 7</vt:lpstr>
      <vt:lpstr>МИГРАЦИЯ ЭМИГРАЦИЯ ИММИГРАЦИЯ ДЕПОРТАЦИЯ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24</cp:revision>
  <dcterms:modified xsi:type="dcterms:W3CDTF">2012-01-29T15:04:11Z</dcterms:modified>
</cp:coreProperties>
</file>