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09" autoAdjust="0"/>
    <p:restoredTop sz="94660"/>
  </p:normalViewPr>
  <p:slideViewPr>
    <p:cSldViewPr>
      <p:cViewPr varScale="1">
        <p:scale>
          <a:sx n="81" d="100"/>
          <a:sy n="81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16A4B-D859-4DAB-BE95-53DD02306117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1BB90-BBA7-4351-B8F5-AB9AF14291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1BB90-BBA7-4351-B8F5-AB9AF142918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DFE78-0844-496F-9E44-5EE09E75DC24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1A39-073A-4ABA-8F48-82F999F035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14356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Геометрическое домино</a:t>
            </a:r>
            <a:endParaRPr lang="ru-RU" sz="8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214818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Итоговый урок по аксиомам, параллельности  прямых и плоскостей.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Рисунок 6" descr="4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500438"/>
            <a:ext cx="4267200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Две прямые, параллельные третьей прямой, параллельны.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9"/>
            <a:ext cx="3443305" cy="231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3117"/>
            <a:ext cx="3157553" cy="223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 Если прямая, не лежащая в данной плоскости,  параллельна какой-нибудь прямой , расположенной в этой плоскости , то она параллельна самой плоскости.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7" y="2285992"/>
            <a:ext cx="3314716" cy="206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Если две параллельные плоскости  пересекаются третьей плоскостью , то линии пересечения  параллельны.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3081353" cy="294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Отрезки параллельных прямых, заключенные между параллельными плоскостями, равны.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5"/>
            <a:ext cx="3224229" cy="311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Если две пересекающиеся прямые  одной плоскости соответственно параллельны двум прямым другой плоскости, то эти плоскости параллельны. 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3" y="2143116"/>
            <a:ext cx="3548080" cy="243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2714612" y="2643182"/>
            <a:ext cx="2214578" cy="3214710"/>
            <a:chOff x="2500298" y="1928802"/>
            <a:chExt cx="2214578" cy="3214710"/>
          </a:xfrm>
        </p:grpSpPr>
        <p:sp>
          <p:nvSpPr>
            <p:cNvPr id="5" name="TextBox 4"/>
            <p:cNvSpPr txBox="1"/>
            <p:nvPr/>
          </p:nvSpPr>
          <p:spPr>
            <a:xfrm>
              <a:off x="2571736" y="335756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2500298" y="1928802"/>
              <a:ext cx="2214578" cy="3214710"/>
              <a:chOff x="2500298" y="1785926"/>
              <a:chExt cx="2214578" cy="3214710"/>
            </a:xfrm>
          </p:grpSpPr>
          <p:sp>
            <p:nvSpPr>
              <p:cNvPr id="4" name="Параллелограмм 3"/>
              <p:cNvSpPr/>
              <p:nvPr/>
            </p:nvSpPr>
            <p:spPr>
              <a:xfrm rot="865318">
                <a:off x="2500298" y="2786058"/>
                <a:ext cx="2214578" cy="1143008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>
                <a:stCxn id="5" idx="0"/>
              </p:cNvCxnSpPr>
              <p:nvPr/>
            </p:nvCxnSpPr>
            <p:spPr>
              <a:xfrm rot="5400000" flipH="1" flipV="1">
                <a:off x="2967025" y="2752720"/>
                <a:ext cx="357190" cy="8524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3358348" y="2642388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3857620" y="3786190"/>
                <a:ext cx="714380" cy="1588"/>
              </a:xfrm>
              <a:prstGeom prst="line">
                <a:avLst/>
              </a:prstGeom>
              <a:ln>
                <a:prstDash val="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3751257" y="4535495"/>
                <a:ext cx="928694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4214810" y="3286124"/>
              <a:ext cx="246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3372" y="214311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ru-RU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0034" y="35716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Если одна из двух прямых лежит в некоторой плоскости,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785794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 другая прямая пересекает эту плоскость в точке,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10" y="121442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 лежащей на первой прямой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71934" y="121442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то эти прямые скрещивающиеся.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2071670" y="2428868"/>
            <a:ext cx="3929090" cy="3929090"/>
            <a:chOff x="2000232" y="1571612"/>
            <a:chExt cx="3929090" cy="392909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2000232" y="4500570"/>
              <a:ext cx="3143272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Группа 45"/>
            <p:cNvGrpSpPr/>
            <p:nvPr/>
          </p:nvGrpSpPr>
          <p:grpSpPr>
            <a:xfrm>
              <a:off x="2000232" y="1571612"/>
              <a:ext cx="3929090" cy="3929090"/>
              <a:chOff x="2000232" y="1571612"/>
              <a:chExt cx="3929090" cy="3929090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 rot="5400000">
                <a:off x="1857356" y="3571876"/>
                <a:ext cx="1071570" cy="7858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4143372" y="3857628"/>
                <a:ext cx="1214446" cy="785818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786050" y="3429000"/>
                <a:ext cx="714380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4429124" y="3571876"/>
                <a:ext cx="150019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4857752" y="3929066"/>
                <a:ext cx="1285884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rot="5400000">
                <a:off x="3393273" y="3750471"/>
                <a:ext cx="1214446" cy="857256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3464711" y="2750339"/>
                <a:ext cx="928694" cy="71438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3428992" y="1643050"/>
                <a:ext cx="1000132" cy="85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3393273" y="2536025"/>
                <a:ext cx="200026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16200000" flipH="1">
                <a:off x="2428860" y="3643314"/>
                <a:ext cx="2214578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3215472" y="5143512"/>
                <a:ext cx="71358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3500430" y="4929198"/>
                <a:ext cx="642942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714744" y="4357694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c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14744" y="321468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a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572000" y="4286256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b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285984" y="4143380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err="1">
                    <a:solidFill>
                      <a:srgbClr val="002060"/>
                    </a:solidFill>
                  </a:rPr>
                  <a:t>α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143372" y="171448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002060"/>
                    </a:solidFill>
                  </a:rPr>
                  <a:t>β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500034" y="642919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Если через каждую из двух параллельных прямых проведена плоскость,</a:t>
            </a:r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42910" y="121442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причем эти плоскости пересекаются,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348" y="178592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 их линия пересечения параллельна каждой из данных прямых.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000240"/>
            <a:ext cx="3949882" cy="3955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71435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к с и о м а 3.</a:t>
            </a:r>
            <a:br>
              <a:rPr lang="ru-RU" dirty="0" smtClean="0"/>
            </a:br>
            <a:r>
              <a:rPr lang="ru-RU" dirty="0" smtClean="0"/>
              <a:t>Если две плоскости имеют общую точку, то они имеют общую прямую, которой принадлежат все общие точки этих плоскостей.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285992"/>
            <a:ext cx="3949882" cy="39559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857232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плоскость  проходит через прямую, параллельную другой плоскости, и пересекает эту плоскость, то линия пересечения параллельна первой прямой.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134301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 с и о м а 1.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Через любые три точки, не лежащие на одной прямой, проходит плоскость, и притом только одна.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496"/>
            <a:ext cx="4286280" cy="207170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А к с и о м а 2.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Если две точки прямой лежат в плоскости, то все точки данной прямой лежат в этой плоскости.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3371867" cy="177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л е </a:t>
            </a:r>
            <a:r>
              <a:rPr lang="ru-RU" sz="2000" dirty="0" err="1"/>
              <a:t>д</a:t>
            </a:r>
            <a:r>
              <a:rPr lang="ru-RU" sz="2000" dirty="0"/>
              <a:t> с т в и е 1.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Через прямую и не лежащую на ней точку проходит </a:t>
            </a:r>
            <a:r>
              <a:rPr lang="ru-RU" sz="2000" dirty="0" err="1" smtClean="0"/>
              <a:t>плоскость,и</a:t>
            </a:r>
            <a:r>
              <a:rPr lang="ru-RU" sz="2000" dirty="0" smtClean="0"/>
              <a:t> </a:t>
            </a:r>
            <a:r>
              <a:rPr lang="ru-RU" sz="2000" dirty="0"/>
              <a:t>притом только одна. 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3228991" cy="184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л е </a:t>
            </a:r>
            <a:r>
              <a:rPr lang="ru-RU" sz="2000" dirty="0" err="1"/>
              <a:t>д</a:t>
            </a:r>
            <a:r>
              <a:rPr lang="ru-RU" sz="2000" dirty="0"/>
              <a:t> с т в и е 2.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Через две пересекающиеся прямые проходит </a:t>
            </a:r>
            <a:r>
              <a:rPr lang="ru-RU" sz="2000" dirty="0" smtClean="0"/>
              <a:t>плоскость, </a:t>
            </a:r>
            <a:r>
              <a:rPr lang="ru-RU" sz="2000" dirty="0"/>
              <a:t>и притом только одна. 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3228991" cy="184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221</Words>
  <Application>Microsoft Office PowerPoint</Application>
  <PresentationFormat>Экран (4:3)</PresentationFormat>
  <Paragraphs>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   А к с и о м а 1. Через любые три точки, не лежащие на одной прямой, проходит плоскость, и притом только одна.  </vt:lpstr>
      <vt:lpstr>А к с и о м а 2. Если две точки прямой лежат в плоскости, то все точки данной прямой лежат в этой плоскости.  </vt:lpstr>
      <vt:lpstr>С л е д с т в и е 1. Через прямую и не лежащую на ней точку проходит плоскость,и притом только одна. </vt:lpstr>
      <vt:lpstr>С л е д с т в и е 2. Через две пересекающиеся прямые проходит плоскость, и притом только одна. </vt:lpstr>
      <vt:lpstr>Две прямые, параллельные третьей прямой, параллельны. </vt:lpstr>
      <vt:lpstr>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плоскости. </vt:lpstr>
      <vt:lpstr> Если прямая, не лежащая в данной плоскости,  параллельна какой-нибудь прямой , расположенной в этой плоскости , то она параллельна самой плоскости.  </vt:lpstr>
      <vt:lpstr>Если две параллельные плоскости  пересекаются третьей плоскостью , то линии пересечения  параллельны.  </vt:lpstr>
      <vt:lpstr>Отрезки параллельных прямых, заключенные между параллельными плоскостями, равны. </vt:lpstr>
      <vt:lpstr>  Если две пересекающиеся прямые  одной плоскости соответственно параллельны двум прямым другой плоскости, то эти плоскости параллельны.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2012-01-23T16:44:52Z</dcterms:created>
  <dcterms:modified xsi:type="dcterms:W3CDTF">2012-01-23T18:42:58Z</dcterms:modified>
</cp:coreProperties>
</file>