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209" autoAdjust="0"/>
    <p:restoredTop sz="94660"/>
  </p:normalViewPr>
  <p:slideViewPr>
    <p:cSldViewPr>
      <p:cViewPr varScale="1">
        <p:scale>
          <a:sx n="81" d="100"/>
          <a:sy n="81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16A4B-D859-4DAB-BE95-53DD02306117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1BB90-BBA7-4351-B8F5-AB9AF14291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1BB90-BBA7-4351-B8F5-AB9AF1429185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DFE78-0844-496F-9E44-5EE09E75DC24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1A39-073A-4ABA-8F48-82F999F035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714356"/>
            <a:ext cx="7358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Геометрическое домино</a:t>
            </a:r>
            <a:endParaRPr lang="ru-RU" sz="8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4214818"/>
            <a:ext cx="42148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Итоговый урок по аксиомам, параллельности  прямых и плоскостей.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Рисунок 6" descr="42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500438"/>
            <a:ext cx="4267200" cy="257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Две прямые, параллельные третьей прямой, параллельны.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71679"/>
            <a:ext cx="3443305" cy="231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Если одна из двух параллельных прямых параллельна данной плоскости, то другая прямая либо также параллельна данной плоскости, либо лежит в этой плоскости.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3117"/>
            <a:ext cx="3157553" cy="2239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 Если прямая, не лежащая в данной плоскости,  параллельна какой-нибудь прямой , расположенной в этой плоскости , то она параллельна самой плоскости.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7" y="2285992"/>
            <a:ext cx="3314716" cy="206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Если две параллельные плоскости  пересекаются третьей плоскостью , то линии пересечения  параллельны.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857364"/>
            <a:ext cx="3081353" cy="294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Отрезки параллельных прямых, заключенные между параллельными плоскостями, равны.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857365"/>
            <a:ext cx="3224229" cy="311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Если две пересекающиеся прямые  одной плоскости соответственно параллельны двум прямым другой плоскости, то эти плоскости параллельны. 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3" y="2143116"/>
            <a:ext cx="3548080" cy="2439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2714612" y="2643182"/>
            <a:ext cx="2214578" cy="3214710"/>
            <a:chOff x="2500298" y="1928802"/>
            <a:chExt cx="2214578" cy="3214710"/>
          </a:xfrm>
        </p:grpSpPr>
        <p:sp>
          <p:nvSpPr>
            <p:cNvPr id="5" name="TextBox 4"/>
            <p:cNvSpPr txBox="1"/>
            <p:nvPr/>
          </p:nvSpPr>
          <p:spPr>
            <a:xfrm>
              <a:off x="2571736" y="335756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2500298" y="1928802"/>
              <a:ext cx="2214578" cy="3214710"/>
              <a:chOff x="2500298" y="1785926"/>
              <a:chExt cx="2214578" cy="3214710"/>
            </a:xfrm>
          </p:grpSpPr>
          <p:sp>
            <p:nvSpPr>
              <p:cNvPr id="4" name="Параллелограмм 3"/>
              <p:cNvSpPr/>
              <p:nvPr/>
            </p:nvSpPr>
            <p:spPr>
              <a:xfrm rot="865318">
                <a:off x="2500298" y="2786058"/>
                <a:ext cx="2214578" cy="1143008"/>
              </a:xfrm>
              <a:prstGeom prst="parallelogram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" name="Прямая соединительная линия 6"/>
              <p:cNvCxnSpPr>
                <a:stCxn id="5" idx="0"/>
              </p:cNvCxnSpPr>
              <p:nvPr/>
            </p:nvCxnSpPr>
            <p:spPr>
              <a:xfrm rot="5400000" flipH="1" flipV="1">
                <a:off x="2967025" y="2752720"/>
                <a:ext cx="357190" cy="85249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5400000">
                <a:off x="3358348" y="2642388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rot="5400000">
                <a:off x="3857620" y="3786190"/>
                <a:ext cx="714380" cy="1588"/>
              </a:xfrm>
              <a:prstGeom prst="line">
                <a:avLst/>
              </a:prstGeom>
              <a:ln>
                <a:prstDash val="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5400000">
                <a:off x="3751257" y="4535495"/>
                <a:ext cx="928694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4214810" y="3286124"/>
              <a:ext cx="2462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43372" y="214311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endParaRPr lang="ru-RU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00034" y="357166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Если одна из двух прямых лежит в некоторой плоскости,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10" y="785794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а другая прямая пересекает эту плоскость в точке,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2910" y="121442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не лежащей на первой прямой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71934" y="1214422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то эти прямые скрещивающиеся.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46"/>
          <p:cNvGrpSpPr/>
          <p:nvPr/>
        </p:nvGrpSpPr>
        <p:grpSpPr>
          <a:xfrm>
            <a:off x="2071670" y="2428868"/>
            <a:ext cx="3929090" cy="3929090"/>
            <a:chOff x="2000232" y="1571612"/>
            <a:chExt cx="3929090" cy="3929090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2000232" y="4500570"/>
              <a:ext cx="3143272" cy="5000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Группа 45"/>
            <p:cNvGrpSpPr/>
            <p:nvPr/>
          </p:nvGrpSpPr>
          <p:grpSpPr>
            <a:xfrm>
              <a:off x="2000232" y="1571612"/>
              <a:ext cx="3929090" cy="3929090"/>
              <a:chOff x="2000232" y="1571612"/>
              <a:chExt cx="3929090" cy="3929090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 rot="5400000">
                <a:off x="1857356" y="3571876"/>
                <a:ext cx="1071570" cy="7858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 rot="5400000">
                <a:off x="4143372" y="3857628"/>
                <a:ext cx="1214446" cy="785818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2786050" y="3429000"/>
                <a:ext cx="714380" cy="714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4429124" y="3571876"/>
                <a:ext cx="1500198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 rot="5400000">
                <a:off x="4857752" y="3929066"/>
                <a:ext cx="1285884" cy="8572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rot="5400000">
                <a:off x="3393273" y="3750471"/>
                <a:ext cx="1214446" cy="857256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5400000">
                <a:off x="3464711" y="2750339"/>
                <a:ext cx="928694" cy="71438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rot="5400000" flipH="1" flipV="1">
                <a:off x="3428992" y="1643050"/>
                <a:ext cx="1000132" cy="8572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rot="16200000" flipH="1">
                <a:off x="3393273" y="2536025"/>
                <a:ext cx="2000264" cy="714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rot="16200000" flipH="1">
                <a:off x="2428860" y="3643314"/>
                <a:ext cx="2214578" cy="714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5400000">
                <a:off x="3215472" y="5143512"/>
                <a:ext cx="713586" cy="7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5400000" flipH="1" flipV="1">
                <a:off x="3500430" y="4929198"/>
                <a:ext cx="642942" cy="50006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3714744" y="4357694"/>
                <a:ext cx="2824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c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714744" y="321468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a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572000" y="4286256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b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285984" y="4143380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err="1">
                    <a:solidFill>
                      <a:srgbClr val="002060"/>
                    </a:solidFill>
                  </a:rPr>
                  <a:t>α</a:t>
                </a:r>
                <a:endParaRPr lang="ru-RU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143372" y="1714488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002060"/>
                    </a:solidFill>
                  </a:rPr>
                  <a:t>β</a:t>
                </a:r>
                <a:endParaRPr lang="ru-RU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500034" y="642919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Если через каждую из двух параллельных прямых проведена плоскость,</a:t>
            </a:r>
          </a:p>
          <a:p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642910" y="121442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причем эти плоскости пересекаются,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4348" y="1785926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то их линия пересечения параллельна каждой из данных прямых.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000240"/>
            <a:ext cx="3949882" cy="39559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786" y="714356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 к с и о м а 3.</a:t>
            </a:r>
            <a:br>
              <a:rPr lang="ru-RU" dirty="0" smtClean="0"/>
            </a:br>
            <a:r>
              <a:rPr lang="ru-RU" dirty="0" smtClean="0"/>
              <a:t>Если две плоскости имеют общую точку, то они имеют общую прямую, которой принадлежат все общие точки этих плоскостей.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285992"/>
            <a:ext cx="3949882" cy="39559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662" y="857232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плоскость  проходит через прямую, параллельную другой плоскости, и пересекает эту плоскость, то линия пересечения параллельна первой прямой.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1343012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к с и о м а 1.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Через любые три точки, не лежащие на одной прямой, проходит плоскость, и притом только одна.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857496"/>
            <a:ext cx="4286280" cy="2071702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А к с и о м а 2.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Если две точки прямой лежат в плоскости, то все точки данной прямой лежат в этой плоскости.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428868"/>
            <a:ext cx="3371867" cy="177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 л е </a:t>
            </a:r>
            <a:r>
              <a:rPr lang="ru-RU" sz="2000" dirty="0" err="1"/>
              <a:t>д</a:t>
            </a:r>
            <a:r>
              <a:rPr lang="ru-RU" sz="2000" dirty="0"/>
              <a:t> с т в и е 1.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Через прямую и не лежащую на ней точку проходит </a:t>
            </a:r>
            <a:r>
              <a:rPr lang="ru-RU" sz="2000" dirty="0" err="1" smtClean="0"/>
              <a:t>плоскость,и</a:t>
            </a:r>
            <a:r>
              <a:rPr lang="ru-RU" sz="2000" dirty="0" smtClean="0"/>
              <a:t> </a:t>
            </a:r>
            <a:r>
              <a:rPr lang="ru-RU" sz="2000" dirty="0"/>
              <a:t>притом только одна. 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357430"/>
            <a:ext cx="3228991" cy="1843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 л е </a:t>
            </a:r>
            <a:r>
              <a:rPr lang="ru-RU" sz="2000" dirty="0" err="1"/>
              <a:t>д</a:t>
            </a:r>
            <a:r>
              <a:rPr lang="ru-RU" sz="2000" dirty="0"/>
              <a:t> с т в и е 2.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Через две пересекающиеся прямые проходит </a:t>
            </a:r>
            <a:r>
              <a:rPr lang="ru-RU" sz="2000" dirty="0" smtClean="0"/>
              <a:t>плоскость, </a:t>
            </a:r>
            <a:r>
              <a:rPr lang="ru-RU" sz="2000" dirty="0"/>
              <a:t>и притом только одна. 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285992"/>
            <a:ext cx="3228991" cy="1843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221</Words>
  <Application>Microsoft Office PowerPoint</Application>
  <PresentationFormat>Экран (4:3)</PresentationFormat>
  <Paragraphs>30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     А к с и о м а 1. Через любые три точки, не лежащие на одной прямой, проходит плоскость, и притом только одна.  </vt:lpstr>
      <vt:lpstr>А к с и о м а 2. Если две точки прямой лежат в плоскости, то все точки данной прямой лежат в этой плоскости.  </vt:lpstr>
      <vt:lpstr>С л е д с т в и е 1. Через прямую и не лежащую на ней точку проходит плоскость,и притом только одна. </vt:lpstr>
      <vt:lpstr>С л е д с т в и е 2. Через две пересекающиеся прямые проходит плоскость, и притом только одна. </vt:lpstr>
      <vt:lpstr>Две прямые, параллельные третьей прямой, параллельны. </vt:lpstr>
      <vt:lpstr>Если одна из двух параллельных прямых параллельна данной плоскости, то другая прямая либо также параллельна данной плоскости, либо лежит в этой плоскости. </vt:lpstr>
      <vt:lpstr> Если прямая, не лежащая в данной плоскости,  параллельна какой-нибудь прямой , расположенной в этой плоскости , то она параллельна самой плоскости.  </vt:lpstr>
      <vt:lpstr>Если две параллельные плоскости  пересекаются третьей плоскостью , то линии пересечения  параллельны.  </vt:lpstr>
      <vt:lpstr>Отрезки параллельных прямых, заключенные между параллельными плоскостями, равны. </vt:lpstr>
      <vt:lpstr>  Если две пересекающиеся прямые  одной плоскости соответственно параллельны двум прямым другой плоскости, то эти плоскости параллельны.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2012-01-23T16:44:52Z</dcterms:created>
  <dcterms:modified xsi:type="dcterms:W3CDTF">2012-01-23T18:42:58Z</dcterms:modified>
</cp:coreProperties>
</file>