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72" r:id="rId5"/>
    <p:sldId id="271" r:id="rId6"/>
    <p:sldId id="270" r:id="rId7"/>
    <p:sldId id="269" r:id="rId8"/>
    <p:sldId id="267" r:id="rId9"/>
    <p:sldId id="266" r:id="rId10"/>
    <p:sldId id="264" r:id="rId11"/>
    <p:sldId id="262" r:id="rId12"/>
    <p:sldId id="261" r:id="rId13"/>
    <p:sldId id="260" r:id="rId14"/>
    <p:sldId id="275" r:id="rId15"/>
    <p:sldId id="280" r:id="rId16"/>
    <p:sldId id="258" r:id="rId17"/>
    <p:sldId id="281" r:id="rId18"/>
    <p:sldId id="276" r:id="rId19"/>
    <p:sldId id="278" r:id="rId20"/>
    <p:sldId id="279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9" autoAdjust="0"/>
    <p:restoredTop sz="94658" autoAdjust="0"/>
  </p:normalViewPr>
  <p:slideViewPr>
    <p:cSldViewPr>
      <p:cViewPr varScale="1">
        <p:scale>
          <a:sx n="70" d="100"/>
          <a:sy n="70" d="100"/>
        </p:scale>
        <p:origin x="-9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E7636-E284-4758-A255-6A442A1183B6}" type="datetimeFigureOut">
              <a:rPr lang="ru-RU"/>
              <a:pPr>
                <a:defRPr/>
              </a:pPr>
              <a:t>16.07.2012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75A3-C2DF-43B5-8FEC-291221471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F575-EE28-4D81-996C-239D2125DBD9}" type="datetimeFigureOut">
              <a:rPr lang="ru-RU"/>
              <a:pPr>
                <a:defRPr/>
              </a:pPr>
              <a:t>16.07.2012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BBF30-D578-4558-885B-E2B72E217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B1E9A-6628-48A3-9B57-926354475840}" type="datetimeFigureOut">
              <a:rPr lang="ru-RU"/>
              <a:pPr>
                <a:defRPr/>
              </a:pPr>
              <a:t>16.07.2012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0E6C6-6086-4282-8D9B-A800D1097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ADD52-ADA2-4D30-998D-E362B81027AC}" type="datetimeFigureOut">
              <a:rPr lang="ru-RU"/>
              <a:pPr>
                <a:defRPr/>
              </a:pPr>
              <a:t>16.07.2012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5E3A-6A02-4F02-BE5C-A2F0C1DEA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DDF87-C4CE-4964-8227-729DED54F033}" type="datetimeFigureOut">
              <a:rPr lang="ru-RU"/>
              <a:pPr>
                <a:defRPr/>
              </a:pPr>
              <a:t>16.07.2012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E82A-9DD2-4710-8D40-690B5B6A7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7E3DE-F03A-485C-934D-0C6630929EBB}" type="datetimeFigureOut">
              <a:rPr lang="ru-RU"/>
              <a:pPr>
                <a:defRPr/>
              </a:pPr>
              <a:t>16.07.2012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8E9B-E58D-490C-A970-49CA86503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6E59-8B8C-491B-85AA-AC75E28791C7}" type="datetimeFigureOut">
              <a:rPr lang="ru-RU"/>
              <a:pPr>
                <a:defRPr/>
              </a:pPr>
              <a:t>16.07.2012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78529-7135-4C64-ADEB-2E3E8F1B4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37F9E-B6AA-4C2B-ADF1-4A12D2848E57}" type="datetimeFigureOut">
              <a:rPr lang="ru-RU"/>
              <a:pPr>
                <a:defRPr/>
              </a:pPr>
              <a:t>16.07.2012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BA559-3931-428A-977B-F607F3960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A142-8AB2-4E8C-A511-A22C7D2B5C24}" type="datetimeFigureOut">
              <a:rPr lang="ru-RU"/>
              <a:pPr>
                <a:defRPr/>
              </a:pPr>
              <a:t>16.07.2012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B1652-7193-4896-80CD-C7B0F680F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B1916-D5E1-4D0B-B1BE-731F857FC369}" type="datetimeFigureOut">
              <a:rPr lang="ru-RU"/>
              <a:pPr>
                <a:defRPr/>
              </a:pPr>
              <a:t>16.07.2012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99664-990F-4FD2-AF47-DE5CCCEB8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FE258-AA3B-42C3-8006-D4480606480A}" type="datetimeFigureOut">
              <a:rPr lang="ru-RU"/>
              <a:pPr>
                <a:defRPr/>
              </a:pPr>
              <a:t>16.07.2012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A4DA6-0D65-4C81-8F12-1FF608CCF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C8EE5B-15E4-4704-9AF4-6F9B36A451E3}" type="datetimeFigureOut">
              <a:rPr lang="ru-RU"/>
              <a:pPr>
                <a:defRPr/>
              </a:pPr>
              <a:t>16.07.2012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0A4F5C-FBEE-4EFB-8A14-0AB20B979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052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000125" y="2071688"/>
            <a:ext cx="707231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latin typeface="Comic Sans MS" pitchFamily="66" charset="0"/>
              </a:rPr>
              <a:t>«Методы визуализации атомов»</a:t>
            </a:r>
          </a:p>
        </p:txBody>
      </p:sp>
      <p:pic>
        <p:nvPicPr>
          <p:cNvPr id="6" name="Рисунок 5" descr="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72264" y="4000504"/>
            <a:ext cx="1717676" cy="22163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эмблема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14348" y="785794"/>
            <a:ext cx="1951362" cy="22860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1268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lectron-microscope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4348" y="1000108"/>
            <a:ext cx="3629711" cy="51906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4500563" y="1785938"/>
            <a:ext cx="3929062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omic Sans MS" pitchFamily="66" charset="0"/>
              </a:rPr>
              <a:t>Эрнест Август Руска и </a:t>
            </a:r>
          </a:p>
          <a:p>
            <a:pPr algn="ctr"/>
            <a:r>
              <a:rPr lang="ru-RU" sz="3600" b="1">
                <a:latin typeface="Comic Sans MS" pitchFamily="66" charset="0"/>
              </a:rPr>
              <a:t>Макс Кнолл</a:t>
            </a:r>
          </a:p>
          <a:p>
            <a:pPr algn="ctr"/>
            <a:endParaRPr lang="ru-RU" sz="2800" b="1">
              <a:latin typeface="Comic Sans MS" pitchFamily="66" charset="0"/>
            </a:endParaRPr>
          </a:p>
          <a:p>
            <a:pPr algn="ctr"/>
            <a:r>
              <a:rPr lang="ru-RU" sz="2800" b="1">
                <a:latin typeface="Comic Sans MS" pitchFamily="66" charset="0"/>
              </a:rPr>
              <a:t>1931 г. </a:t>
            </a:r>
          </a:p>
          <a:p>
            <a:pPr algn="ctr"/>
            <a:r>
              <a:rPr lang="ru-RU" sz="2800" b="1">
                <a:latin typeface="Comic Sans MS" pitchFamily="66" charset="0"/>
              </a:rPr>
              <a:t>создали электронный микроскоп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2292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Фейнман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43636" y="571480"/>
            <a:ext cx="2276477" cy="32311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596" y="3929066"/>
            <a:ext cx="1881197" cy="25148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1357313" y="785813"/>
            <a:ext cx="442912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omic Sans MS" pitchFamily="66" charset="0"/>
              </a:rPr>
              <a:t>Ричард Фейнман</a:t>
            </a:r>
          </a:p>
          <a:p>
            <a:pPr algn="ctr"/>
            <a:endParaRPr lang="ru-RU" sz="2800" b="1">
              <a:latin typeface="Comic Sans MS" pitchFamily="66" charset="0"/>
            </a:endParaRPr>
          </a:p>
          <a:p>
            <a:pPr algn="ctr"/>
            <a:r>
              <a:rPr lang="ru-RU" sz="2800" b="1">
                <a:latin typeface="Comic Sans MS" pitchFamily="66" charset="0"/>
              </a:rPr>
              <a:t>29.12.1959 г.</a:t>
            </a:r>
          </a:p>
          <a:p>
            <a:pPr algn="ctr"/>
            <a:r>
              <a:rPr lang="ru-RU" sz="2800" b="1">
                <a:latin typeface="Comic Sans MS" pitchFamily="66" charset="0"/>
              </a:rPr>
              <a:t>«Внизу полным полно места: приглашение в новый мир физики»</a:t>
            </a:r>
          </a:p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3316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Фейнман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5786" y="785794"/>
            <a:ext cx="2661048" cy="35480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4000500" y="2786063"/>
            <a:ext cx="40005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mic Sans MS" pitchFamily="66" charset="0"/>
              </a:rPr>
              <a:t>«…известные принципы физики не запрещают создавать объекты «атом за атомом»»… </a:t>
            </a:r>
          </a:p>
          <a:p>
            <a:endParaRPr lang="ru-RU" sz="2800" b="1">
              <a:latin typeface="Comic Sans MS" pitchFamily="66" charset="0"/>
            </a:endParaRPr>
          </a:p>
          <a:p>
            <a:r>
              <a:rPr lang="ru-RU" sz="2800" b="1">
                <a:latin typeface="Comic Sans MS" pitchFamily="66" charset="0"/>
              </a:rPr>
              <a:t>           Р. Фейнман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4340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орер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71538" y="785794"/>
            <a:ext cx="1852622" cy="26364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Биннинг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29322" y="785794"/>
            <a:ext cx="1828810" cy="27867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857250" y="3786188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omic Sans MS" pitchFamily="66" charset="0"/>
              </a:rPr>
              <a:t>Генрих  Рорер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4214813" y="3786188"/>
            <a:ext cx="4071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omic Sans MS" pitchFamily="66" charset="0"/>
              </a:rPr>
              <a:t>Герд Карл Биннинг</a:t>
            </a:r>
          </a:p>
        </p:txBody>
      </p:sp>
      <p:sp>
        <p:nvSpPr>
          <p:cNvPr id="14345" name="TextBox 8"/>
          <p:cNvSpPr txBox="1">
            <a:spLocks noChangeArrowheads="1"/>
          </p:cNvSpPr>
          <p:nvPr/>
        </p:nvSpPr>
        <p:spPr bwMode="auto">
          <a:xfrm>
            <a:off x="714375" y="4429125"/>
            <a:ext cx="77152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omic Sans MS" pitchFamily="66" charset="0"/>
              </a:rPr>
              <a:t>1981 г. </a:t>
            </a:r>
          </a:p>
          <a:p>
            <a:pPr algn="ctr"/>
            <a:endParaRPr lang="ru-RU" sz="2800" b="1">
              <a:latin typeface="Comic Sans MS" pitchFamily="66" charset="0"/>
            </a:endParaRPr>
          </a:p>
          <a:p>
            <a:pPr algn="ctr"/>
            <a:r>
              <a:rPr lang="ru-RU" sz="2800" b="1">
                <a:latin typeface="Comic Sans MS" pitchFamily="66" charset="0"/>
              </a:rPr>
              <a:t>Создали сканирующий туннельный микроскоп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5364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туннельный-микроскоп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00496" y="857232"/>
            <a:ext cx="3980634" cy="41929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928688" y="2286000"/>
            <a:ext cx="27860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omic Sans MS" pitchFamily="66" charset="0"/>
              </a:rPr>
              <a:t>Сканирующий туннельный микроскоп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6388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7224" y="1285860"/>
            <a:ext cx="3757193" cy="39290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4714875" y="3786188"/>
            <a:ext cx="3714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mic Sans MS" pitchFamily="66" charset="0"/>
              </a:rPr>
              <a:t>Современный атомно – силовой микроскоп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7412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4" descr="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50" y="928688"/>
            <a:ext cx="6024563" cy="304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714375" y="4572000"/>
            <a:ext cx="764381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omic Sans MS" pitchFamily="66" charset="0"/>
              </a:rPr>
              <a:t>Дональд Эйглер и Эрхард Швейцер</a:t>
            </a:r>
          </a:p>
          <a:p>
            <a:pPr algn="ctr"/>
            <a:endParaRPr lang="ru-RU" sz="3200" b="1">
              <a:latin typeface="Comic Sans MS" pitchFamily="66" charset="0"/>
            </a:endParaRPr>
          </a:p>
          <a:p>
            <a:pPr algn="ctr"/>
            <a:r>
              <a:rPr lang="ru-RU" sz="2800" b="1">
                <a:latin typeface="Comic Sans MS" pitchFamily="66" charset="0"/>
              </a:rPr>
              <a:t>1989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8436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кан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29058" y="1928802"/>
            <a:ext cx="4351577" cy="40453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микроскоп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28662" y="1000108"/>
            <a:ext cx="2081404" cy="21664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9460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3143250" y="1000125"/>
            <a:ext cx="2643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omic Sans MS" pitchFamily="66" charset="0"/>
              </a:rPr>
              <a:t>Литография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5250656" y="1821657"/>
            <a:ext cx="1500187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3679032" y="2893219"/>
            <a:ext cx="2786062" cy="57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2000250" y="1571625"/>
            <a:ext cx="1214438" cy="1071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500313" y="2714625"/>
            <a:ext cx="2643188" cy="642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466" name="TextBox 14"/>
          <p:cNvSpPr txBox="1">
            <a:spLocks noChangeArrowheads="1"/>
          </p:cNvSpPr>
          <p:nvPr/>
        </p:nvSpPr>
        <p:spPr bwMode="auto">
          <a:xfrm>
            <a:off x="714375" y="2714625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mic Sans MS" pitchFamily="66" charset="0"/>
              </a:rPr>
              <a:t>фотолитография</a:t>
            </a:r>
          </a:p>
        </p:txBody>
      </p:sp>
      <p:sp>
        <p:nvSpPr>
          <p:cNvPr id="19467" name="TextBox 15"/>
          <p:cNvSpPr txBox="1">
            <a:spLocks noChangeArrowheads="1"/>
          </p:cNvSpPr>
          <p:nvPr/>
        </p:nvSpPr>
        <p:spPr bwMode="auto">
          <a:xfrm>
            <a:off x="1357313" y="4357688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mic Sans MS" pitchFamily="66" charset="0"/>
              </a:rPr>
              <a:t>рентгеновская</a:t>
            </a:r>
          </a:p>
        </p:txBody>
      </p:sp>
      <p:sp>
        <p:nvSpPr>
          <p:cNvPr id="19468" name="TextBox 16"/>
          <p:cNvSpPr txBox="1">
            <a:spLocks noChangeArrowheads="1"/>
          </p:cNvSpPr>
          <p:nvPr/>
        </p:nvSpPr>
        <p:spPr bwMode="auto">
          <a:xfrm>
            <a:off x="4500563" y="4714875"/>
            <a:ext cx="26431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mic Sans MS" pitchFamily="66" charset="0"/>
              </a:rPr>
              <a:t>Электронно-лучевая</a:t>
            </a:r>
          </a:p>
        </p:txBody>
      </p:sp>
      <p:sp>
        <p:nvSpPr>
          <p:cNvPr id="19469" name="TextBox 20"/>
          <p:cNvSpPr txBox="1">
            <a:spLocks noChangeArrowheads="1"/>
          </p:cNvSpPr>
          <p:nvPr/>
        </p:nvSpPr>
        <p:spPr bwMode="auto">
          <a:xfrm>
            <a:off x="5572125" y="3214688"/>
            <a:ext cx="2643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mic Sans MS" pitchFamily="66" charset="0"/>
              </a:rPr>
              <a:t>механическая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0484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4348" y="3929066"/>
            <a:ext cx="2699061" cy="21963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1214438" y="1428750"/>
            <a:ext cx="6858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Comic Sans MS" pitchFamily="66" charset="0"/>
              </a:rPr>
              <a:t>     </a:t>
            </a:r>
            <a:r>
              <a:rPr lang="ru-RU" sz="3600" b="1">
                <a:latin typeface="Comic Sans MS" pitchFamily="66" charset="0"/>
              </a:rPr>
              <a:t>Силовая литография</a:t>
            </a:r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r>
              <a:rPr lang="ru-RU" sz="2800" b="1">
                <a:latin typeface="Comic Sans MS" pitchFamily="66" charset="0"/>
              </a:rPr>
              <a:t>  наногравировка         наночеканка </a:t>
            </a:r>
          </a:p>
          <a:p>
            <a:endParaRPr lang="ru-RU"/>
          </a:p>
          <a:p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6179344" y="2107407"/>
            <a:ext cx="714375" cy="642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071813" y="2143125"/>
            <a:ext cx="785812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3076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аристотель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29322" y="642918"/>
            <a:ext cx="2452700" cy="29432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1285875" y="2286000"/>
            <a:ext cx="30718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omic Sans MS" pitchFamily="66" charset="0"/>
              </a:rPr>
              <a:t>Аристотель </a:t>
            </a:r>
          </a:p>
          <a:p>
            <a:endParaRPr lang="ru-RU" sz="2800" b="1">
              <a:latin typeface="Comic Sans MS" pitchFamily="66" charset="0"/>
            </a:endParaRPr>
          </a:p>
          <a:p>
            <a:r>
              <a:rPr lang="ru-RU" sz="2800" b="1">
                <a:latin typeface="Comic Sans MS" pitchFamily="66" charset="0"/>
              </a:rPr>
              <a:t>Мир состоит из четырех стихий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1508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71736" y="928670"/>
            <a:ext cx="4525334" cy="35677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642938" y="4643438"/>
            <a:ext cx="76438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omic Sans MS" pitchFamily="66" charset="0"/>
              </a:rPr>
              <a:t>Базовый прибор для научно-образовательного процесса в области нанотехнологии</a:t>
            </a:r>
          </a:p>
          <a:p>
            <a:pPr algn="ctr"/>
            <a:endParaRPr lang="ru-RU" sz="2800">
              <a:latin typeface="Comic Sans MS" pitchFamily="66" charset="0"/>
            </a:endParaRPr>
          </a:p>
        </p:txBody>
      </p:sp>
      <p:pic>
        <p:nvPicPr>
          <p:cNvPr id="7" name="Рисунок 6" descr="нт мдт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57224" y="857232"/>
            <a:ext cx="2586059" cy="5000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2532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эдьюкатор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596" y="3143248"/>
            <a:ext cx="3890978" cy="28076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4500563" y="857250"/>
            <a:ext cx="414337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mic Sans MS" pitchFamily="66" charset="0"/>
              </a:rPr>
              <a:t>В школьной нано лаборатории, оснащенной двумя сканирующими  зондовыми микроскопами</a:t>
            </a:r>
          </a:p>
          <a:p>
            <a:endParaRPr lang="ru-RU" sz="2800" b="1">
              <a:latin typeface="Comic Sans MS" pitchFamily="66" charset="0"/>
            </a:endParaRPr>
          </a:p>
          <a:p>
            <a:r>
              <a:rPr lang="en-US" sz="3600" b="1">
                <a:latin typeface="Comic Sans MS" pitchFamily="66" charset="0"/>
              </a:rPr>
              <a:t>Nano</a:t>
            </a:r>
            <a:r>
              <a:rPr lang="ru-RU" sz="3600" b="1">
                <a:latin typeface="Comic Sans MS" pitchFamily="66" charset="0"/>
              </a:rPr>
              <a:t> </a:t>
            </a:r>
            <a:r>
              <a:rPr lang="en-US" sz="3600" b="1">
                <a:latin typeface="Comic Sans MS" pitchFamily="66" charset="0"/>
              </a:rPr>
              <a:t>Educator</a:t>
            </a:r>
            <a:endParaRPr lang="ru-RU" sz="36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4100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emocrito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4348" y="714356"/>
            <a:ext cx="2788940" cy="22860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Demokrit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00760" y="2786058"/>
            <a:ext cx="2327569" cy="315101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1928813" y="3714750"/>
            <a:ext cx="3214687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omic Sans MS" pitchFamily="66" charset="0"/>
              </a:rPr>
              <a:t>Демокрит</a:t>
            </a:r>
          </a:p>
          <a:p>
            <a:pPr algn="ctr"/>
            <a:endParaRPr lang="ru-RU" sz="2800" b="1">
              <a:latin typeface="Comic Sans MS" pitchFamily="66" charset="0"/>
            </a:endParaRPr>
          </a:p>
          <a:p>
            <a:pPr algn="ctr"/>
            <a:r>
              <a:rPr lang="ru-RU" sz="2800" b="1">
                <a:latin typeface="Comic Sans MS" pitchFamily="66" charset="0"/>
              </a:rPr>
              <a:t>400 г. до н.э.</a:t>
            </a:r>
          </a:p>
          <a:p>
            <a:pPr algn="ctr"/>
            <a:r>
              <a:rPr lang="ru-RU" sz="2800" b="1">
                <a:latin typeface="Comic Sans MS" pitchFamily="66" charset="0"/>
              </a:rPr>
              <a:t>Ввел понятие «атом»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5124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robert_boyle-221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86446" y="714356"/>
            <a:ext cx="2552711" cy="34652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1214438" y="1571625"/>
            <a:ext cx="371475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omic Sans MS" pitchFamily="66" charset="0"/>
              </a:rPr>
              <a:t>Роберт Бойль </a:t>
            </a:r>
          </a:p>
          <a:p>
            <a:pPr algn="ctr"/>
            <a:endParaRPr lang="ru-RU" sz="2800" b="1">
              <a:latin typeface="Comic Sans MS" pitchFamily="66" charset="0"/>
            </a:endParaRPr>
          </a:p>
          <a:p>
            <a:pPr algn="ctr"/>
            <a:endParaRPr lang="ru-RU" sz="2800" b="1">
              <a:latin typeface="Comic Sans MS" pitchFamily="66" charset="0"/>
            </a:endParaRPr>
          </a:p>
          <a:p>
            <a:pPr algn="ctr"/>
            <a:r>
              <a:rPr lang="ru-RU" sz="2800" b="1">
                <a:latin typeface="Comic Sans MS" pitchFamily="66" charset="0"/>
              </a:rPr>
              <a:t>1661 г. </a:t>
            </a:r>
          </a:p>
          <a:p>
            <a:pPr algn="ctr"/>
            <a:r>
              <a:rPr lang="ru-RU" sz="2800" b="1">
                <a:latin typeface="Comic Sans MS" pitchFamily="66" charset="0"/>
              </a:rPr>
              <a:t>назвал мельчайшие частицы материи </a:t>
            </a:r>
          </a:p>
          <a:p>
            <a:pPr algn="ctr"/>
            <a:r>
              <a:rPr lang="ru-RU" sz="2800" b="1">
                <a:latin typeface="Comic Sans MS" pitchFamily="66" charset="0"/>
              </a:rPr>
              <a:t>«корпускулами»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6148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Томсон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5786" y="785794"/>
            <a:ext cx="2682735" cy="30718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4429125" y="3214688"/>
            <a:ext cx="3786188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omic Sans MS" pitchFamily="66" charset="0"/>
              </a:rPr>
              <a:t>Джозеф Джон Томсон </a:t>
            </a:r>
          </a:p>
          <a:p>
            <a:pPr algn="ctr"/>
            <a:endParaRPr lang="ru-RU" sz="2800" b="1">
              <a:latin typeface="Comic Sans MS" pitchFamily="66" charset="0"/>
            </a:endParaRPr>
          </a:p>
          <a:p>
            <a:pPr algn="ctr"/>
            <a:r>
              <a:rPr lang="ru-RU" sz="2800" b="1">
                <a:latin typeface="Comic Sans MS" pitchFamily="66" charset="0"/>
              </a:rPr>
              <a:t>1897 г. </a:t>
            </a:r>
          </a:p>
          <a:p>
            <a:pPr algn="ctr"/>
            <a:r>
              <a:rPr lang="ru-RU" sz="2800" b="1">
                <a:latin typeface="Comic Sans MS" pitchFamily="66" charset="0"/>
              </a:rPr>
              <a:t>экспериментально открыл электрон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7172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зерфорд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01976" y="2714620"/>
            <a:ext cx="2534496" cy="34290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857250" y="2357438"/>
            <a:ext cx="42862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omic Sans MS" pitchFamily="66" charset="0"/>
              </a:rPr>
              <a:t>Эрнест Резерфорд </a:t>
            </a:r>
          </a:p>
          <a:p>
            <a:pPr algn="ctr"/>
            <a:endParaRPr lang="ru-RU" sz="2800" b="1">
              <a:latin typeface="Comic Sans MS" pitchFamily="66" charset="0"/>
            </a:endParaRPr>
          </a:p>
          <a:p>
            <a:pPr algn="ctr"/>
            <a:r>
              <a:rPr lang="ru-RU" sz="2800" b="1">
                <a:latin typeface="Comic Sans MS" pitchFamily="66" charset="0"/>
              </a:rPr>
              <a:t>1907 г.</a:t>
            </a:r>
          </a:p>
          <a:p>
            <a:pPr algn="ctr"/>
            <a:r>
              <a:rPr lang="ru-RU" sz="2800" b="1">
                <a:latin typeface="Comic Sans MS" pitchFamily="66" charset="0"/>
              </a:rPr>
              <a:t>открыл атомное ядро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8196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Гелл Манн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5786" y="2143116"/>
            <a:ext cx="2462225" cy="260094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4000500" y="2000250"/>
            <a:ext cx="421481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omic Sans MS" pitchFamily="66" charset="0"/>
              </a:rPr>
              <a:t>Мюррей Гелл-Манн</a:t>
            </a:r>
          </a:p>
          <a:p>
            <a:pPr algn="ctr"/>
            <a:endParaRPr lang="ru-RU" sz="2800">
              <a:latin typeface="Comic Sans MS" pitchFamily="66" charset="0"/>
            </a:endParaRPr>
          </a:p>
          <a:p>
            <a:pPr algn="ctr"/>
            <a:r>
              <a:rPr lang="ru-RU" sz="2800" b="1">
                <a:latin typeface="Comic Sans MS" pitchFamily="66" charset="0"/>
              </a:rPr>
              <a:t>1964 г.</a:t>
            </a:r>
          </a:p>
          <a:p>
            <a:pPr algn="ctr"/>
            <a:r>
              <a:rPr lang="ru-RU" sz="2800" b="1">
                <a:latin typeface="Comic Sans MS" pitchFamily="66" charset="0"/>
              </a:rPr>
              <a:t>открыл кварки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9220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2413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Эйнштейн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86314" y="642918"/>
            <a:ext cx="3663340" cy="27338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714375" y="3500438"/>
            <a:ext cx="50006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omic Sans MS" pitchFamily="66" charset="0"/>
              </a:rPr>
              <a:t>Альберт Эйнштейн </a:t>
            </a:r>
          </a:p>
          <a:p>
            <a:pPr algn="ctr"/>
            <a:endParaRPr lang="ru-RU" sz="2800" b="1">
              <a:latin typeface="Comic Sans MS" pitchFamily="66" charset="0"/>
            </a:endParaRPr>
          </a:p>
          <a:p>
            <a:pPr algn="ctr"/>
            <a:r>
              <a:rPr lang="ru-RU" sz="2800" b="1">
                <a:latin typeface="Comic Sans MS" pitchFamily="66" charset="0"/>
              </a:rPr>
              <a:t>1905 г.</a:t>
            </a:r>
          </a:p>
          <a:p>
            <a:pPr algn="ctr"/>
            <a:r>
              <a:rPr lang="ru-RU" sz="2800" b="1">
                <a:latin typeface="Comic Sans MS" pitchFamily="66" charset="0"/>
              </a:rPr>
              <a:t>теоретически рассчитал размер молекулы сахара, составляющий 1 нм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0244" name="Рисунок 3" descr="Нан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Тесл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7224" y="785794"/>
            <a:ext cx="2700342" cy="32378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4143375" y="2214563"/>
            <a:ext cx="3643313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omic Sans MS" pitchFamily="66" charset="0"/>
              </a:rPr>
              <a:t>Никола Тесла</a:t>
            </a:r>
          </a:p>
          <a:p>
            <a:pPr algn="ctr"/>
            <a:endParaRPr lang="ru-RU" sz="2800" b="1">
              <a:latin typeface="Comic Sans MS" pitchFamily="66" charset="0"/>
            </a:endParaRPr>
          </a:p>
          <a:p>
            <a:pPr algn="ctr"/>
            <a:r>
              <a:rPr lang="ru-RU" sz="2800" b="1">
                <a:latin typeface="Comic Sans MS" pitchFamily="66" charset="0"/>
              </a:rPr>
              <a:t>Предсказал создание электронного микроскопа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184</Words>
  <Application>Microsoft Office PowerPoint</Application>
  <PresentationFormat>Экран (4:3)</PresentationFormat>
  <Paragraphs>69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Comic Sans MS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Дарёна</cp:lastModifiedBy>
  <cp:revision>17</cp:revision>
  <dcterms:created xsi:type="dcterms:W3CDTF">2011-08-21T13:02:22Z</dcterms:created>
  <dcterms:modified xsi:type="dcterms:W3CDTF">2012-07-15T20:58:00Z</dcterms:modified>
</cp:coreProperties>
</file>