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68" r:id="rId2"/>
    <p:sldId id="263" r:id="rId3"/>
    <p:sldId id="257" r:id="rId4"/>
    <p:sldId id="258" r:id="rId5"/>
    <p:sldId id="267" r:id="rId6"/>
    <p:sldId id="270" r:id="rId7"/>
    <p:sldId id="265" r:id="rId8"/>
    <p:sldId id="272" r:id="rId9"/>
    <p:sldId id="271" r:id="rId10"/>
    <p:sldId id="259" r:id="rId11"/>
    <p:sldId id="273" r:id="rId12"/>
    <p:sldId id="260" r:id="rId13"/>
    <p:sldId id="269" r:id="rId14"/>
    <p:sldId id="266" r:id="rId15"/>
    <p:sldId id="261" r:id="rId16"/>
    <p:sldId id="264" r:id="rId17"/>
    <p:sldId id="274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sp>
          <p:nvSpPr>
            <p:cNvPr id="7172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grpSp>
          <p:nvGrpSpPr>
            <p:cNvPr id="7174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7175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717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71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7178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79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18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81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82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83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84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85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7186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87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88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89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0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1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2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3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194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195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6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7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8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199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0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1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2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3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4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5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6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7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8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09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10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11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12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213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721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 cstate="email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 cstate="email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sp>
          <p:nvSpPr>
            <p:cNvPr id="722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/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227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228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229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CD9385E-0B3B-434D-97BF-49BA2AFB95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96269-94E2-40CE-BD50-1F778EA25C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4AD04-E308-4EB1-8913-F12F22D248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2050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8C3AF245-E889-4E8E-B344-A6F4D241C6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63525" y="1598613"/>
            <a:ext cx="3616325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263525" y="3922713"/>
            <a:ext cx="361632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01625" y="6242050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A03A3EA7-3127-4A1B-B880-2E6FB3B2B1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A7504-35C8-4011-BC88-2492CF5098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46591-F849-4676-BE33-B934C5496F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3C68E-49F0-4231-9B24-BF0D12FE4A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84C61-483C-41A4-8521-18A1E00C43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DA85C-FAAE-46DD-9BF0-4C8C9499C2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8091B-8DA8-4168-BCE4-32EDC97A24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85B66-7353-423D-85CC-EDD2813CD7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E078D-2F59-44DF-951A-B12C6FB982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6151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6152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15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615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5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615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157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158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159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160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161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616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6170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6171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2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3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4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5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6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7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8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79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0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1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2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3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4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5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6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7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8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89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6190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3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6" cstate="email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4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6" cstate="email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5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6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/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0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/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ru-RU"/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ru-RU"/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385E766-E3CE-40BD-BC47-166B53905C6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8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9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1042988" y="476250"/>
            <a:ext cx="5761037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Князь Игорь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(878-945)</a:t>
            </a:r>
          </a:p>
        </p:txBody>
      </p:sp>
      <p:pic>
        <p:nvPicPr>
          <p:cNvPr id="14347" name="Picture 11"/>
          <p:cNvPicPr>
            <a:picLocks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47838" y="1341438"/>
            <a:ext cx="4276725" cy="51831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>
                <a:solidFill>
                  <a:schemeClr val="bg2"/>
                </a:solidFill>
              </a:rPr>
              <a:t>    Смелого солдата </a:t>
            </a:r>
            <a:br>
              <a:rPr lang="ru-RU">
                <a:solidFill>
                  <a:schemeClr val="bg2"/>
                </a:solidFill>
              </a:rPr>
            </a:br>
            <a:r>
              <a:rPr lang="ru-RU">
                <a:solidFill>
                  <a:schemeClr val="bg2"/>
                </a:solidFill>
              </a:rPr>
              <a:t>Знают все ребята. </a:t>
            </a:r>
            <a:br>
              <a:rPr lang="ru-RU">
                <a:solidFill>
                  <a:schemeClr val="bg2"/>
                </a:solidFill>
              </a:rPr>
            </a:br>
            <a:r>
              <a:rPr lang="ru-RU">
                <a:solidFill>
                  <a:schemeClr val="bg2"/>
                </a:solidFill>
              </a:rPr>
              <a:t>Смелого солдата, </a:t>
            </a:r>
            <a:br>
              <a:rPr lang="ru-RU">
                <a:solidFill>
                  <a:schemeClr val="bg2"/>
                </a:solidFill>
              </a:rPr>
            </a:br>
            <a:r>
              <a:rPr lang="ru-RU">
                <a:solidFill>
                  <a:schemeClr val="bg2"/>
                </a:solidFill>
              </a:rPr>
              <a:t>Смелого солдата не сломить. </a:t>
            </a:r>
            <a:br>
              <a:rPr lang="ru-RU">
                <a:solidFill>
                  <a:schemeClr val="bg2"/>
                </a:solidFill>
              </a:rPr>
            </a:br>
            <a:r>
              <a:rPr lang="ru-RU">
                <a:solidFill>
                  <a:schemeClr val="bg2"/>
                </a:solidFill>
              </a:rPr>
              <a:t>Знают все ребята, </a:t>
            </a:r>
            <a:br>
              <a:rPr lang="ru-RU">
                <a:solidFill>
                  <a:schemeClr val="bg2"/>
                </a:solidFill>
              </a:rPr>
            </a:br>
            <a:r>
              <a:rPr lang="ru-RU">
                <a:solidFill>
                  <a:schemeClr val="bg2"/>
                </a:solidFill>
              </a:rPr>
              <a:t>Смелого солдата </a:t>
            </a:r>
            <a:br>
              <a:rPr lang="ru-RU">
                <a:solidFill>
                  <a:schemeClr val="bg2"/>
                </a:solidFill>
              </a:rPr>
            </a:br>
            <a:r>
              <a:rPr lang="ru-RU">
                <a:solidFill>
                  <a:schemeClr val="bg2"/>
                </a:solidFill>
              </a:rPr>
              <a:t>Никогда не смогут победить. </a:t>
            </a:r>
            <a:br>
              <a:rPr lang="ru-RU">
                <a:solidFill>
                  <a:schemeClr val="bg2"/>
                </a:solidFill>
              </a:rPr>
            </a:br>
            <a:endParaRPr lang="ru-RU">
              <a:solidFill>
                <a:schemeClr val="bg2"/>
              </a:solidFill>
            </a:endParaRPr>
          </a:p>
        </p:txBody>
      </p:sp>
      <p:sp>
        <p:nvSpPr>
          <p:cNvPr id="48135" name="WordArt 7"/>
          <p:cNvSpPr>
            <a:spLocks noChangeArrowheads="1" noChangeShapeType="1" noTextEdit="1"/>
          </p:cNvSpPr>
          <p:nvPr/>
        </p:nvSpPr>
        <p:spPr bwMode="auto">
          <a:xfrm>
            <a:off x="1619250" y="476250"/>
            <a:ext cx="4897438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Impact"/>
              </a:rPr>
              <a:t>Физминутка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6088" y="1598613"/>
            <a:ext cx="3617912" cy="4497387"/>
          </a:xfrm>
        </p:spPr>
        <p:txBody>
          <a:bodyPr/>
          <a:lstStyle/>
          <a:p>
            <a:pPr>
              <a:buFontTx/>
              <a:buNone/>
            </a:pPr>
            <a:r>
              <a:rPr lang="ru-RU" sz="2800"/>
              <a:t>    </a:t>
            </a:r>
          </a:p>
        </p:txBody>
      </p:sp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971550" y="333375"/>
            <a:ext cx="56165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Княгиня Ольга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(890-969)</a:t>
            </a:r>
          </a:p>
        </p:txBody>
      </p:sp>
      <p:pic>
        <p:nvPicPr>
          <p:cNvPr id="16394" name="Picture 10"/>
          <p:cNvPicPr>
            <a:picLocks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95513" y="1196975"/>
            <a:ext cx="3575050" cy="5327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476250"/>
            <a:ext cx="7056437" cy="1125538"/>
          </a:xfrm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44675"/>
            <a:ext cx="7488237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74168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Княгиня Ольга встречает тело князя Игоря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>
                <a:solidFill>
                  <a:schemeClr val="bg2"/>
                </a:solidFill>
              </a:rPr>
              <a:t>Спустя  140 лет после её смерти древнерусский летописец так выразил отношение русских людей к первому правителю Киевской Руси, принявшему крещение:</a:t>
            </a:r>
            <a:br>
              <a:rPr lang="ru-RU" sz="2000">
                <a:solidFill>
                  <a:schemeClr val="bg2"/>
                </a:solidFill>
              </a:rPr>
            </a:br>
            <a:endParaRPr lang="ru-RU" sz="2000">
              <a:solidFill>
                <a:schemeClr val="bg2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2400" i="1"/>
              <a:t>   </a:t>
            </a:r>
            <a:r>
              <a:rPr lang="ru-RU" sz="2400" i="1">
                <a:solidFill>
                  <a:schemeClr val="bg2"/>
                </a:solidFill>
              </a:rPr>
              <a:t>«Была она предвозвестницей христианской земле, как денница перед солнцем, как заря перед рассветом. Она ведь сияла, как луна в ночи; так и она светилась среди язычников, как жемчуг в грязи»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388" y="1700213"/>
            <a:ext cx="4176712" cy="4681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7" name="Picture 5"/>
          <p:cNvPicPr>
            <a:picLocks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908175" y="1773238"/>
            <a:ext cx="3830638" cy="4895850"/>
          </a:xfrm>
        </p:spPr>
      </p:pic>
      <p:sp>
        <p:nvSpPr>
          <p:cNvPr id="18439" name="WordArt 7"/>
          <p:cNvSpPr>
            <a:spLocks noChangeArrowheads="1" noChangeShapeType="1" noTextEdit="1"/>
          </p:cNvSpPr>
          <p:nvPr/>
        </p:nvSpPr>
        <p:spPr bwMode="auto">
          <a:xfrm>
            <a:off x="1187450" y="333375"/>
            <a:ext cx="6048375" cy="1223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Князь Святослав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 (942-972)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47712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96975"/>
            <a:ext cx="788511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2" name="WordArt 6"/>
          <p:cNvSpPr>
            <a:spLocks noChangeArrowheads="1" noChangeShapeType="1" noTextEdit="1"/>
          </p:cNvSpPr>
          <p:nvPr/>
        </p:nvSpPr>
        <p:spPr bwMode="auto">
          <a:xfrm>
            <a:off x="1547813" y="404813"/>
            <a:ext cx="54006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Князь - воин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0185" name="WordArt 9"/>
          <p:cNvSpPr>
            <a:spLocks noChangeArrowheads="1" noChangeShapeType="1" noTextEdit="1"/>
          </p:cNvSpPr>
          <p:nvPr/>
        </p:nvSpPr>
        <p:spPr bwMode="auto">
          <a:xfrm>
            <a:off x="1979613" y="476250"/>
            <a:ext cx="3887787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Викторина</a:t>
            </a:r>
          </a:p>
        </p:txBody>
      </p:sp>
      <p:pic>
        <p:nvPicPr>
          <p:cNvPr id="50186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04888" y="1196975"/>
            <a:ext cx="1846262" cy="2573338"/>
          </a:xfrm>
          <a:noFill/>
          <a:ln/>
        </p:spPr>
      </p:pic>
      <p:pic>
        <p:nvPicPr>
          <p:cNvPr id="50187" name="Picture 1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87900" y="1268413"/>
            <a:ext cx="1858963" cy="2532062"/>
          </a:xfrm>
          <a:noFill/>
          <a:ln/>
        </p:spPr>
      </p:pic>
      <p:pic>
        <p:nvPicPr>
          <p:cNvPr id="50188" name="Picture 1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957263" y="3922713"/>
            <a:ext cx="1843087" cy="2746375"/>
          </a:xfrm>
          <a:noFill/>
          <a:ln/>
        </p:spPr>
      </p:pic>
      <p:pic>
        <p:nvPicPr>
          <p:cNvPr id="50189" name="Picture 13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656138" y="3922713"/>
            <a:ext cx="2035175" cy="26019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401762"/>
          </a:xfrm>
        </p:spPr>
        <p:txBody>
          <a:bodyPr/>
          <a:lstStyle/>
          <a:p>
            <a:endParaRPr lang="ru-RU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613" y="1484313"/>
            <a:ext cx="38862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971550" y="188913"/>
            <a:ext cx="6762750" cy="1757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Рюрик (862 - 879)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 - первый великий русский князь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755650" y="3068638"/>
            <a:ext cx="6624638" cy="1317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Первые русские князья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74" name="WordArt 10"/>
          <p:cNvSpPr>
            <a:spLocks noChangeArrowheads="1" noChangeShapeType="1" noTextEdit="1"/>
          </p:cNvSpPr>
          <p:nvPr/>
        </p:nvSpPr>
        <p:spPr bwMode="auto">
          <a:xfrm>
            <a:off x="1331913" y="404813"/>
            <a:ext cx="5040312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Impact"/>
              </a:rPr>
              <a:t>Князь Олег</a:t>
            </a:r>
          </a:p>
        </p:txBody>
      </p:sp>
      <p:pic>
        <p:nvPicPr>
          <p:cNvPr id="11279" name="Picture 15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63713" y="1484313"/>
            <a:ext cx="3671887" cy="51133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0"/>
            <a:ext cx="5467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647700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20713"/>
            <a:ext cx="7847013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0"/>
            <a:ext cx="4437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1335</TotalTime>
  <Words>110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Arial</vt:lpstr>
      <vt:lpstr>Кимоно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</vt:lpstr>
      <vt:lpstr>Слайд 11</vt:lpstr>
      <vt:lpstr>Слайд 12</vt:lpstr>
      <vt:lpstr>Слайд 13</vt:lpstr>
      <vt:lpstr>Спустя  140 лет после её смерти древнерусский летописец так выразил отношение русских людей к первому правителю Киевской Руси, принявшему крещение: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Дарёна</cp:lastModifiedBy>
  <cp:revision>9</cp:revision>
  <dcterms:created xsi:type="dcterms:W3CDTF">2012-01-25T14:19:33Z</dcterms:created>
  <dcterms:modified xsi:type="dcterms:W3CDTF">2012-07-14T11:01:51Z</dcterms:modified>
</cp:coreProperties>
</file>