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F37775-3F4D-433C-B902-1D0F545AD890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8D7268-EB87-45C9-81F8-B70A131AB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FEC266-1DDF-4013-A084-983D9BD40F2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BE16F7-E7DF-4410-BE34-0D789ACB4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6AE4-38DE-448F-BF9E-CBC3E99E1C99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E222-C533-429E-B88A-5937EDB88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D47009-016B-45C7-BA71-4C47F32F1BA7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6771FA6-674C-436D-A4D8-DDE92179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698D-AAA1-4CCB-A001-82DC930CC0FC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4968-5317-4773-A655-B8C50566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348F1DD-65F4-4E79-B754-97E3748606BB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108854-DAC8-4FA1-8513-2D178AE1F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ED65-6850-46A1-99EB-134E0A5AEDA2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65F0-2452-4632-96D8-969DB5BC5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2BD15-553E-4C5A-8F8B-800318ABCD3E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CAC7-0707-4F97-B5CD-5F735E789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2C62-2744-4E6B-8C14-3383CFB1B8EC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E3FB-8322-4EC2-8B18-D09189CC0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A5E1-8185-42C2-9471-B63ACBB32CB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6B3A-1809-40C9-87D3-048BA010A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AC01-D4B8-4FE3-A665-0765BD484D94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23A0-FA15-4FC8-B57A-7613E5F6C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67B7F-B676-47DA-83A2-FE7411E636C9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655714-72D8-4D0D-94C6-30584D788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B3D6B8-B665-4DF0-862F-C1BABCE31708}" type="datetimeFigureOut">
              <a:rPr lang="ru-RU"/>
              <a:pPr>
                <a:defRPr/>
              </a:pPr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CEA4A33-F72D-456A-9298-9AD0A0A2B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9" r:id="rId2"/>
    <p:sldLayoutId id="2147483747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8" r:id="rId9"/>
    <p:sldLayoutId id="2147483745" r:id="rId10"/>
    <p:sldLayoutId id="2147483749" r:id="rId11"/>
  </p:sldLayoutIdLst>
  <p:transition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2918"/>
            <a:ext cx="7429552" cy="53578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Deflate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Monotype Corsiva" pitchFamily="66" charset="0"/>
              </a:rPr>
              <a:t>Обобщающий урок по теме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Monotype Corsiva" pitchFamily="66" charset="0"/>
              </a:rPr>
              <a:t>«Основы экологии» 11 класс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Monotype Corsiva" pitchFamily="66" charset="0"/>
              </a:rPr>
              <a:t>пресс – конференция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Monotype Corsiva" pitchFamily="66" charset="0"/>
              </a:rPr>
              <a:t>«За экологически чистую планету» (предвыборная кампания партии «Зеленых»)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00306"/>
            <a:ext cx="1928827" cy="19648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7267604" cy="624144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Цель: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проверить степень сформированности знаний о строении экосистем, умения объяснить влияние экологических факторов на организмы, взаимосвязи организма и окружающей среды, причины нарушений развития организмов, необходимости сохранения многообразия видов, выявлять антропогенные изменения в экосистемах своей местности и оценивать последствия собственной деятельности в окружающей среде.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Задачи: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создать ситуацию, способствующую самостоятельному поиску решения проблемы;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создать  на уроке атмосферу сотворчества, взаимодействия и дискуссии;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сформировать бережное отношение к окружающей среде;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воспитать экологическую культуру;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формировать мотивацию природоохранной деятельности;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формировать культуру общения на уроке, работу в группах, работу на компьютере.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7196166" cy="624144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Оборудование: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проектор, компьютер, карандаши, фломастеры, презентации.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Девиз урока: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Calibri" pitchFamily="34" charset="0"/>
                <a:cs typeface="Calibri" pitchFamily="34" charset="0"/>
              </a:rPr>
              <a:t>«Вы обитатели одной планеты, пассажиры одного корабля»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Calibri" pitchFamily="34" charset="0"/>
                <a:cs typeface="Calibri" pitchFamily="34" charset="0"/>
              </a:rPr>
              <a:t>				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(Антуан де Сент-Экзюпери)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Calibri" pitchFamily="34" charset="0"/>
                <a:cs typeface="Calibri" pitchFamily="34" charset="0"/>
              </a:rPr>
              <a:t>	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25" y="3714750"/>
            <a:ext cx="34163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481918" cy="624144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Ход урока: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Девиз нашего урока не случаен. Да, Земля наша поистине – корабль, который не столь велик, как кажется. При нынешних скоростях облететь Землю можно за полтора часа. Что касается хрупкости, то здесь тоже нет преувеличений. Над многими районами планеты повисла угроза </a:t>
            </a:r>
            <a:r>
              <a:rPr lang="ru-RU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необратимых разрушений природных условий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 результате беспорядочной эксплуатации природных ресурсов, варварского и бесконтрольного загрязнения окружающей среды.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Сегодня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20 %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населения станы живет </a:t>
            </a:r>
            <a:r>
              <a:rPr lang="ru-RU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зонах экологического бедствия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а еще </a:t>
            </a:r>
            <a:r>
              <a:rPr lang="ru-RU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35-40 % - в экологически неблагоприятных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условиях.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что же делать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Пейзажи 2\Изображение 3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07287" y="0"/>
            <a:ext cx="9751287" cy="7215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17000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Наша пресс - конференция посвящается этой важной проблеме – </a:t>
            </a:r>
            <a:r>
              <a:rPr lang="ru-RU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проблеме охраны природы, вопросам положительного и отрицательного влияния на окружающую среду, мерам борьбы с загрязнением атмосферы, воды, почвы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Исходя из вышесказанного, мы предлагаем вам, дорогие избиратели ознакомиться с основными доводами наших «политических» платформ и выразить отношение к избирательским блокам партии «Зеленых».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285728"/>
            <a:ext cx="7410480" cy="617000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Наша пресс- конференция будет проходить в 3 этапа: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1 этап: лидеры блоков излагают свои доводы о состоянии воздуха, почв, воды;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2 этап: «Конкурс плакатов»;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3 этап: «Письмо потомкам».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357562"/>
            <a:ext cx="2512473" cy="1884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3429000"/>
            <a:ext cx="14732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E:\Космос\1 (37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5377667"/>
            <a:ext cx="1857091" cy="1480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4" descr="E:\Пейзажы\1 (100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3071810"/>
            <a:ext cx="2596740" cy="1731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5" descr="E:\Пейзажи 2\Изображение 05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28" y="5286388"/>
            <a:ext cx="1843172" cy="1226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500702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Берегите Землю!</a:t>
            </a:r>
            <a:endParaRPr lang="ru-RU" dirty="0"/>
          </a:p>
        </p:txBody>
      </p:sp>
      <p:pic>
        <p:nvPicPr>
          <p:cNvPr id="12291" name="Picture 7" descr="F:\глобус\i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43063" y="0"/>
            <a:ext cx="4846637" cy="4846638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4643438"/>
            <a:ext cx="180816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7339042" cy="595569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Заключение: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Деятельность человека достигла глобальных масштабов, и теперь она может оставаться безумной. Тактика и стратегия хозяйственной деятельности сейчас просто не должна существовать без строго научного обоснованного экологического подхода. И поэтому на первый план выступает проблема экологической грамотности и экологической культуры человека.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31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72375" y="214313"/>
            <a:ext cx="1195388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75" y="4643438"/>
            <a:ext cx="18684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10438" y="2786063"/>
            <a:ext cx="1833562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8" y="5143500"/>
            <a:ext cx="1571625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14313"/>
            <a:ext cx="11382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115328" cy="588425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Возвращаясь к девизу урока, хочется сказать, что, действительно, только экологически грамотный культурный человек может понять всю глубину нынешнего вопроса, правильно принять решение и тогда уже точно найдется всем место в корабле по имени Земля.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здесь уместно еще раз обратится к древним мыслителям за мудрым советом : «Рассчитываешь на год – сажай рис, рассчитываешь десять лет – сажай деревья, рассчитываешь на сто лет – просвещай людей» 		китайский мыслитель Гуан Цзы.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40" name="Picture 5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45363" y="5000625"/>
            <a:ext cx="1798637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5214938"/>
            <a:ext cx="182086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72438" y="214313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476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Trebuchet MS</vt:lpstr>
      <vt:lpstr>Wingdings 2</vt:lpstr>
      <vt:lpstr>Wingdings</vt:lpstr>
      <vt:lpstr>Calibri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        Берегите Землю!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revaz</cp:lastModifiedBy>
  <cp:revision>24</cp:revision>
  <dcterms:created xsi:type="dcterms:W3CDTF">2010-03-13T16:12:14Z</dcterms:created>
  <dcterms:modified xsi:type="dcterms:W3CDTF">2012-05-30T21:40:58Z</dcterms:modified>
</cp:coreProperties>
</file>