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AEE843-D41C-4358-93B1-EAE060A447D2}" type="datetimeFigureOut">
              <a:rPr lang="ru-RU" smtClean="0"/>
              <a:t>25.01.2012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EF5F05D-E77C-455B-B4B4-314367FBA3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836712"/>
            <a:ext cx="6815311" cy="4025415"/>
          </a:xfrm>
        </p:spPr>
        <p:txBody>
          <a:bodyPr/>
          <a:lstStyle/>
          <a:p>
            <a:pPr marL="182880" indent="0"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Деление суммы на число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62474"/>
            <a:ext cx="8712968" cy="62106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205911" y="3068959"/>
            <a:ext cx="91703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840" y="2967335"/>
            <a:ext cx="8762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Деление суммы на число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93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Солнышко будет смеяться, светить, </a:t>
            </a:r>
          </a:p>
          <a:p>
            <a:pPr marL="0" indent="0"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Если примеры сумеем решить!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4581128"/>
            <a:ext cx="6383538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Работа с учебником</a:t>
            </a:r>
            <a:endParaRPr lang="ru-RU" sz="4400" i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4-tub-ru.yandex.net/i?id=130450422-21-7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" r="394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7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WordArt 2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5133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Лыжный спорт</a:t>
            </a:r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5181600" y="1676400"/>
            <a:ext cx="3810000" cy="495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EEFF"/>
              </a:gs>
              <a:gs pos="100000">
                <a:srgbClr val="4BC3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9572" name="Picture 4" descr="olimpijskie-kolts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1438"/>
            <a:ext cx="1079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9573" name="WordArt 5"/>
          <p:cNvSpPr>
            <a:spLocks noChangeArrowheads="1" noChangeShapeType="1" noTextEdit="1"/>
          </p:cNvSpPr>
          <p:nvPr/>
        </p:nvSpPr>
        <p:spPr bwMode="auto">
          <a:xfrm>
            <a:off x="7315200" y="685800"/>
            <a:ext cx="16764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Зимние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виды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спорта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181600" y="1828800"/>
            <a:ext cx="3810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dirty="0">
                <a:solidFill>
                  <a:srgbClr val="000066"/>
                </a:solidFill>
                <a:latin typeface="Arial" charset="0"/>
              </a:rPr>
              <a:t>Гонки на лыжах на определённую дистанцию по специально подготовленной </a:t>
            </a:r>
            <a:r>
              <a:rPr lang="ru-RU" sz="3600" b="1" dirty="0" smtClean="0">
                <a:solidFill>
                  <a:srgbClr val="000066"/>
                </a:solidFill>
                <a:latin typeface="Arial" charset="0"/>
              </a:rPr>
              <a:t>трассе</a:t>
            </a:r>
            <a:r>
              <a:rPr lang="ru-RU" sz="3600" dirty="0" smtClean="0">
                <a:solidFill>
                  <a:srgbClr val="000066"/>
                </a:solidFill>
                <a:latin typeface="Arial" charset="0"/>
              </a:rPr>
              <a:t>. </a:t>
            </a:r>
            <a:endParaRPr lang="ru-RU" sz="36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109575" name="Picture 7" descr="Л Лазутина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81000"/>
            <a:ext cx="1439862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5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190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228600" y="60198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Классический стиль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743200" y="6019800"/>
            <a:ext cx="1828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Свободный  стиль</a:t>
            </a:r>
          </a:p>
        </p:txBody>
      </p:sp>
      <p:pic>
        <p:nvPicPr>
          <p:cNvPr id="109580" name="Picture 12" descr="3_Sk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057400"/>
            <a:ext cx="2628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3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WordArt 2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5133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Бобслей</a:t>
            </a: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5181600" y="1676400"/>
            <a:ext cx="3810000" cy="495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EEFF"/>
              </a:gs>
              <a:gs pos="100000">
                <a:srgbClr val="4BC3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92165" name="Picture 5" descr="olimpijskie-kolts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1438"/>
            <a:ext cx="1079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5181600" y="1905000"/>
            <a:ext cx="3810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Вид спорта, представляющий собой скоростной спуск с гор по специально оборудованным ледовым трассам на управляемых санях - бобах. </a:t>
            </a:r>
            <a:endParaRPr lang="ru-RU" sz="2800" b="1" dirty="0"/>
          </a:p>
        </p:txBody>
      </p:sp>
      <p:pic>
        <p:nvPicPr>
          <p:cNvPr id="92167" name="Picture 7" descr="otv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4800600" cy="441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68" name="WordArt 8"/>
          <p:cNvSpPr>
            <a:spLocks noChangeArrowheads="1" noChangeShapeType="1" noTextEdit="1"/>
          </p:cNvSpPr>
          <p:nvPr/>
        </p:nvSpPr>
        <p:spPr bwMode="auto">
          <a:xfrm>
            <a:off x="7315200" y="685800"/>
            <a:ext cx="16764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Зимние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виды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спорта</a:t>
            </a:r>
          </a:p>
        </p:txBody>
      </p:sp>
      <p:pic>
        <p:nvPicPr>
          <p:cNvPr id="92169" name="Picture 9" descr="Современный боб - двой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439863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6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1339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Фигурное</a:t>
            </a:r>
          </a:p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катание</a:t>
            </a:r>
          </a:p>
        </p:txBody>
      </p:sp>
      <p:sp>
        <p:nvSpPr>
          <p:cNvPr id="102403" name="AutoShape 3"/>
          <p:cNvSpPr>
            <a:spLocks noChangeArrowheads="1"/>
          </p:cNvSpPr>
          <p:nvPr/>
        </p:nvSpPr>
        <p:spPr bwMode="auto">
          <a:xfrm>
            <a:off x="5181600" y="1676400"/>
            <a:ext cx="3810000" cy="495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EEFF"/>
              </a:gs>
              <a:gs pos="100000">
                <a:srgbClr val="4BC3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2406" name="Picture 6" descr="olimpijskie-koltsa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1438"/>
            <a:ext cx="1079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7" name="WordArt 7"/>
          <p:cNvSpPr>
            <a:spLocks noChangeArrowheads="1" noChangeShapeType="1" noTextEdit="1"/>
          </p:cNvSpPr>
          <p:nvPr/>
        </p:nvSpPr>
        <p:spPr bwMode="auto">
          <a:xfrm>
            <a:off x="7315200" y="685800"/>
            <a:ext cx="16764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Зимние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виды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спорта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5181600" y="1981200"/>
            <a:ext cx="3810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66"/>
                </a:solidFill>
                <a:latin typeface="Arial" charset="0"/>
              </a:rPr>
              <a:t>Вид спорта, в котором спортсмены перемещаются на коньках по льду с выполнением дополнительных элементов, чаще всего под музыку. </a:t>
            </a:r>
            <a:endParaRPr lang="ru-RU" sz="2800" dirty="0"/>
          </a:p>
        </p:txBody>
      </p:sp>
      <p:pic>
        <p:nvPicPr>
          <p:cNvPr id="102409" name="Picture 9" descr="11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439863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1" name="Picture 11" descr="b_5873f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538" y="2438400"/>
            <a:ext cx="3138487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152400" y="55626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Одиночное катание</a:t>
            </a: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1828800" y="58674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solidFill>
                  <a:srgbClr val="000066"/>
                </a:solidFill>
              </a:rPr>
              <a:t>Спортивные танцы на льду</a:t>
            </a:r>
          </a:p>
        </p:txBody>
      </p:sp>
      <p:pic>
        <p:nvPicPr>
          <p:cNvPr id="102415" name="Picture 15" descr="Junior_Worl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438400"/>
            <a:ext cx="1600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10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WordArt 2"/>
          <p:cNvSpPr>
            <a:spLocks noChangeArrowheads="1" noChangeShapeType="1" noTextEdit="1"/>
          </p:cNvSpPr>
          <p:nvPr/>
        </p:nvSpPr>
        <p:spPr bwMode="auto">
          <a:xfrm>
            <a:off x="1828800" y="152400"/>
            <a:ext cx="5133975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Хоккей</a:t>
            </a:r>
          </a:p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 шайбой</a:t>
            </a:r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auto">
          <a:xfrm>
            <a:off x="5181600" y="1676400"/>
            <a:ext cx="3810000" cy="495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EEFF"/>
              </a:gs>
              <a:gs pos="100000">
                <a:srgbClr val="4BC3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0357" name="Picture 5" descr="maltsev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4800600" cy="419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181600" y="1752600"/>
            <a:ext cx="39624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000" b="1" u="sng" dirty="0">
                <a:solidFill>
                  <a:srgbClr val="000066"/>
                </a:solidFill>
                <a:latin typeface="Arial" charset="0"/>
              </a:rPr>
              <a:t>Спортивная игра, </a:t>
            </a:r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заключающаяся в противоборстве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двух команд, которые, передавая шайбу клюшками,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стремятся забросить её наибольшее количество раз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в ворота соперника и не пропустить в свои.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Побеждает команда, забросившая наибольшее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количество шайб в ворота соперника.</a:t>
            </a:r>
          </a:p>
          <a:p>
            <a:r>
              <a:rPr lang="ru-RU" sz="2000" b="1" dirty="0">
                <a:solidFill>
                  <a:srgbClr val="000066"/>
                </a:solidFill>
                <a:latin typeface="Arial" charset="0"/>
              </a:rPr>
              <a:t>Относится к игровым (командным) видам спорта.</a:t>
            </a:r>
          </a:p>
        </p:txBody>
      </p:sp>
      <p:pic>
        <p:nvPicPr>
          <p:cNvPr id="100359" name="Picture 7" descr="olimpijskie-kolts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1438"/>
            <a:ext cx="1079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360" name="Picture 8" descr="fc5815c6a53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38138"/>
            <a:ext cx="1439862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1" name="WordArt 9"/>
          <p:cNvSpPr>
            <a:spLocks noChangeArrowheads="1" noChangeShapeType="1" noTextEdit="1"/>
          </p:cNvSpPr>
          <p:nvPr/>
        </p:nvSpPr>
        <p:spPr bwMode="auto">
          <a:xfrm>
            <a:off x="7315200" y="685800"/>
            <a:ext cx="16764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Зимние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виды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спорта</a:t>
            </a:r>
          </a:p>
        </p:txBody>
      </p:sp>
    </p:spTree>
    <p:extLst>
      <p:ext uri="{BB962C8B-B14F-4D97-AF65-F5344CB8AC3E}">
        <p14:creationId xmlns:p14="http://schemas.microsoft.com/office/powerpoint/2010/main" val="76674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WordArt 2"/>
          <p:cNvSpPr>
            <a:spLocks noChangeArrowheads="1" noChangeShapeType="1" noTextEdit="1"/>
          </p:cNvSpPr>
          <p:nvPr/>
        </p:nvSpPr>
        <p:spPr bwMode="auto">
          <a:xfrm>
            <a:off x="1828800" y="457200"/>
            <a:ext cx="5133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E9EFF"/>
                    </a:gs>
                    <a:gs pos="20000">
                      <a:srgbClr val="85C2FF"/>
                    </a:gs>
                    <a:gs pos="35000">
                      <a:srgbClr val="C4D6EB"/>
                    </a:gs>
                    <a:gs pos="50000">
                      <a:srgbClr val="FFEBFA"/>
                    </a:gs>
                    <a:gs pos="65000">
                      <a:srgbClr val="C4D6EB"/>
                    </a:gs>
                    <a:gs pos="80001">
                      <a:srgbClr val="85C2FF"/>
                    </a:gs>
                    <a:gs pos="100000">
                      <a:srgbClr val="5E9E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Биатлон</a:t>
            </a:r>
          </a:p>
        </p:txBody>
      </p:sp>
      <p:sp>
        <p:nvSpPr>
          <p:cNvPr id="93187" name="AutoShape 3"/>
          <p:cNvSpPr>
            <a:spLocks noChangeArrowheads="1"/>
          </p:cNvSpPr>
          <p:nvPr/>
        </p:nvSpPr>
        <p:spPr bwMode="auto">
          <a:xfrm>
            <a:off x="5181600" y="1676400"/>
            <a:ext cx="3810000" cy="495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EEFF"/>
              </a:gs>
              <a:gs pos="100000">
                <a:srgbClr val="4BC3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5181600" y="2133600"/>
            <a:ext cx="3810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b="1" dirty="0">
                <a:solidFill>
                  <a:srgbClr val="000066"/>
                </a:solidFill>
                <a:latin typeface="Arial" charset="0"/>
              </a:rPr>
              <a:t>Вид спорта, сочетающий</a:t>
            </a:r>
          </a:p>
          <a:p>
            <a:r>
              <a:rPr lang="ru-RU" sz="3200" b="1" dirty="0">
                <a:solidFill>
                  <a:srgbClr val="000066"/>
                </a:solidFill>
                <a:latin typeface="Arial" charset="0"/>
              </a:rPr>
              <a:t>лыжную гонку со стрельбой из малокалиберной </a:t>
            </a:r>
            <a:r>
              <a:rPr lang="ru-RU" sz="3200" b="1" dirty="0" smtClean="0">
                <a:solidFill>
                  <a:srgbClr val="000066"/>
                </a:solidFill>
                <a:latin typeface="Arial" charset="0"/>
              </a:rPr>
              <a:t>винтовки. </a:t>
            </a:r>
            <a:endParaRPr lang="ru-RU" sz="3200" b="1" dirty="0">
              <a:solidFill>
                <a:srgbClr val="000066"/>
              </a:solidFill>
              <a:latin typeface="Arial" charset="0"/>
            </a:endParaRPr>
          </a:p>
        </p:txBody>
      </p:sp>
      <p:pic>
        <p:nvPicPr>
          <p:cNvPr id="93189" name="Picture 5" descr="539881fbbc7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7244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0" name="Picture 6" descr="751278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1439863" cy="102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1" name="Picture 7" descr="olimpijskie-koltsa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71438"/>
            <a:ext cx="107950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92" name="WordArt 8"/>
          <p:cNvSpPr>
            <a:spLocks noChangeArrowheads="1" noChangeShapeType="1" noTextEdit="1"/>
          </p:cNvSpPr>
          <p:nvPr/>
        </p:nvSpPr>
        <p:spPr bwMode="auto">
          <a:xfrm>
            <a:off x="7315200" y="685800"/>
            <a:ext cx="1676400" cy="709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Зимние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виды</a:t>
            </a:r>
          </a:p>
          <a:p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спорта</a:t>
            </a:r>
          </a:p>
        </p:txBody>
      </p:sp>
    </p:spTree>
    <p:extLst>
      <p:ext uri="{BB962C8B-B14F-4D97-AF65-F5344CB8AC3E}">
        <p14:creationId xmlns:p14="http://schemas.microsoft.com/office/powerpoint/2010/main" val="56795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1828800" y="685800"/>
            <a:ext cx="5791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найди лишнее число</a:t>
            </a:r>
          </a:p>
        </p:txBody>
      </p:sp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533400" y="1905000"/>
            <a:ext cx="9420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25      29      21       42     28       26       23         </a:t>
            </a: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191000" y="17526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WordArt 12"/>
          <p:cNvSpPr>
            <a:spLocks noChangeArrowheads="1" noChangeShapeType="1" noTextEdit="1"/>
          </p:cNvSpPr>
          <p:nvPr/>
        </p:nvSpPr>
        <p:spPr bwMode="auto">
          <a:xfrm>
            <a:off x="533400" y="2895600"/>
            <a:ext cx="8077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20       25       15       10        33       35    30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638800" y="25908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WordArt 13"/>
          <p:cNvSpPr>
            <a:spLocks noChangeArrowheads="1" noChangeShapeType="1" noTextEdit="1"/>
          </p:cNvSpPr>
          <p:nvPr/>
        </p:nvSpPr>
        <p:spPr bwMode="auto">
          <a:xfrm>
            <a:off x="533400" y="3886200"/>
            <a:ext cx="8610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11    22     10     44     66       33      55     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2590800" y="36576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8" name="WordArt 14"/>
          <p:cNvSpPr>
            <a:spLocks noChangeArrowheads="1" noChangeShapeType="1" noTextEdit="1"/>
          </p:cNvSpPr>
          <p:nvPr/>
        </p:nvSpPr>
        <p:spPr bwMode="auto">
          <a:xfrm>
            <a:off x="228600" y="5029200"/>
            <a:ext cx="85534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  14      12     18      36      24       42      54 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457200" y="4876800"/>
            <a:ext cx="914400" cy="914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6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  <p:bldP spid="9227" grpId="0" animBg="1"/>
      <p:bldP spid="92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83568" y="1628800"/>
            <a:ext cx="3694114" cy="15149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spc="-300" dirty="0" smtClean="0">
                <a:solidFill>
                  <a:schemeClr val="accent6">
                    <a:lumMod val="50000"/>
                  </a:schemeClr>
                </a:solidFill>
              </a:rPr>
              <a:t>Ребята, молодцы!!!</a:t>
            </a:r>
            <a:endParaRPr lang="ru-RU" sz="4400" spc="-3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ФИНИШ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Картинка 46 из 15960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8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</TotalTime>
  <Words>207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Деление суммы на число</vt:lpstr>
      <vt:lpstr>Работа с учебником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ФИНИШ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суммы на число</dc:title>
  <dc:creator>дом</dc:creator>
  <cp:lastModifiedBy>дом</cp:lastModifiedBy>
  <cp:revision>8</cp:revision>
  <dcterms:created xsi:type="dcterms:W3CDTF">2012-01-21T08:56:10Z</dcterms:created>
  <dcterms:modified xsi:type="dcterms:W3CDTF">2012-01-25T17:50:53Z</dcterms:modified>
</cp:coreProperties>
</file>