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DCC8-4B2B-49E3-89F4-95BC92AABCA2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DD2CF-9A02-4B64-8D45-BF69281437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DCC8-4B2B-49E3-89F4-95BC92AABCA2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DD2CF-9A02-4B64-8D45-BF69281437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DCC8-4B2B-49E3-89F4-95BC92AABCA2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DD2CF-9A02-4B64-8D45-BF69281437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DCC8-4B2B-49E3-89F4-95BC92AABCA2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DD2CF-9A02-4B64-8D45-BF69281437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DCC8-4B2B-49E3-89F4-95BC92AABCA2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E0DD2CF-9A02-4B64-8D45-BF69281437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DCC8-4B2B-49E3-89F4-95BC92AABCA2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DD2CF-9A02-4B64-8D45-BF69281437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DCC8-4B2B-49E3-89F4-95BC92AABCA2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DD2CF-9A02-4B64-8D45-BF69281437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DCC8-4B2B-49E3-89F4-95BC92AABCA2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DD2CF-9A02-4B64-8D45-BF69281437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DCC8-4B2B-49E3-89F4-95BC92AABCA2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DD2CF-9A02-4B64-8D45-BF69281437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DCC8-4B2B-49E3-89F4-95BC92AABCA2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DD2CF-9A02-4B64-8D45-BF69281437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DCC8-4B2B-49E3-89F4-95BC92AABCA2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DD2CF-9A02-4B64-8D45-BF69281437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53BDCC8-4B2B-49E3-89F4-95BC92AABCA2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E0DD2CF-9A02-4B64-8D45-BF69281437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Природные зоны России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70C0"/>
                </a:solidFill>
              </a:rPr>
              <a:t>Арктические пустыни</a:t>
            </a:r>
            <a:endParaRPr lang="ru-RU" sz="5400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62362151_akt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9132"/>
            <a:ext cx="3286116" cy="2428868"/>
          </a:xfrm>
          <a:prstGeom prst="rect">
            <a:avLst/>
          </a:prstGeom>
        </p:spPr>
      </p:pic>
      <p:pic>
        <p:nvPicPr>
          <p:cNvPr id="5" name="Рисунок 4" descr="0001-001-Arkticheskaja-pustynj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4429132"/>
            <a:ext cx="3286116" cy="24288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ТУНДРА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0f79da5677268c160dd56848bfbf0256_summerkam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204912"/>
            <a:ext cx="8715436" cy="54387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Области распространения тундр в северном полушарии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" name="Рисунок 2" descr="Области распространения тундр в северном полушари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71612"/>
            <a:ext cx="7620000" cy="50720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Тундра-страна сильных ветров, полярной ночи, болот и вечной мерзлоты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3" name="Рисунок 2" descr="3627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43380"/>
            <a:ext cx="5715008" cy="2714620"/>
          </a:xfrm>
          <a:prstGeom prst="rect">
            <a:avLst/>
          </a:prstGeom>
        </p:spPr>
      </p:pic>
      <p:pic>
        <p:nvPicPr>
          <p:cNvPr id="4" name="Рисунок 3" descr="0016-018-Pochvy-tund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1428736"/>
            <a:ext cx="3428992" cy="2786082"/>
          </a:xfrm>
          <a:prstGeom prst="rect">
            <a:avLst/>
          </a:prstGeom>
        </p:spPr>
      </p:pic>
      <p:pic>
        <p:nvPicPr>
          <p:cNvPr id="5" name="Рисунок 4" descr="В тундре постоянно дуют очень сильные ветр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4214819"/>
            <a:ext cx="3428992" cy="2643182"/>
          </a:xfrm>
          <a:prstGeom prst="rect">
            <a:avLst/>
          </a:prstGeom>
        </p:spPr>
      </p:pic>
      <p:pic>
        <p:nvPicPr>
          <p:cNvPr id="6" name="Рисунок 5" descr="0012-011-Teplyj-perio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28736"/>
            <a:ext cx="5715008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Растения тундры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" name="Рисунок 2" descr="0025-035-Vodjani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4357694"/>
            <a:ext cx="3314698" cy="2500306"/>
          </a:xfrm>
          <a:prstGeom prst="rect">
            <a:avLst/>
          </a:prstGeom>
        </p:spPr>
      </p:pic>
      <p:pic>
        <p:nvPicPr>
          <p:cNvPr id="4" name="Рисунок 3" descr="855063_cfa34bc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0" y="2143116"/>
            <a:ext cx="2921000" cy="2225040"/>
          </a:xfrm>
          <a:prstGeom prst="rect">
            <a:avLst/>
          </a:prstGeom>
        </p:spPr>
      </p:pic>
      <p:pic>
        <p:nvPicPr>
          <p:cNvPr id="6" name="Рисунок 5" descr="b06ed1f23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57364"/>
            <a:ext cx="2928926" cy="2500316"/>
          </a:xfrm>
          <a:prstGeom prst="rect">
            <a:avLst/>
          </a:prstGeom>
        </p:spPr>
      </p:pic>
      <p:pic>
        <p:nvPicPr>
          <p:cNvPr id="7" name="Рисунок 6" descr="Кладония красноплодная (Cladonia coccifera). Тазовская провинция тундровой зоны, север Западной Сибири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26" y="1142984"/>
            <a:ext cx="3286116" cy="3214710"/>
          </a:xfrm>
          <a:prstGeom prst="rect">
            <a:avLst/>
          </a:prstGeom>
        </p:spPr>
      </p:pic>
      <p:pic>
        <p:nvPicPr>
          <p:cNvPr id="8" name="Рисунок 7" descr="Крестовник арктический (Senecio arcticus Rupr.). Тазовская провинция тундровой зоны, север Западной Сибири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3538" y="4357670"/>
            <a:ext cx="3500462" cy="2500330"/>
          </a:xfrm>
          <a:prstGeom prst="rect">
            <a:avLst/>
          </a:prstGeom>
        </p:spPr>
      </p:pic>
      <p:pic>
        <p:nvPicPr>
          <p:cNvPr id="9" name="Рисунок 8" descr="Сфагнум бурый (Sphagnum fuscum) и карликовая береза (Betula nana) на пухоносово-сфагновом болоте.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57694"/>
            <a:ext cx="2357422" cy="2500306"/>
          </a:xfrm>
          <a:prstGeom prst="rect">
            <a:avLst/>
          </a:prstGeom>
        </p:spPr>
      </p:pic>
      <p:pic>
        <p:nvPicPr>
          <p:cNvPr id="10" name="Рисунок 9" descr="Пушицево-сфагновое (Eriophorum vaginatum) болото на озерной террасе.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72330" y="0"/>
            <a:ext cx="1643074" cy="2143116"/>
          </a:xfrm>
          <a:prstGeom prst="rect">
            <a:avLst/>
          </a:prstGeom>
        </p:spPr>
      </p:pic>
      <p:pic>
        <p:nvPicPr>
          <p:cNvPr id="12" name="Рисунок 11" descr="Багульник болотный (Ledum palustre var decumbens). Тазовская провинция тундровой зоны, север Западной Сибири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58" y="0"/>
            <a:ext cx="1714512" cy="18573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Типичные животные и растения тундры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" name="Рисунок 2" descr="Типичные животные и растения тундр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500174"/>
            <a:ext cx="8358246" cy="514353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Краски тундры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0022-039-Zolotaja-osen-krasiva-v-tund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171575"/>
            <a:ext cx="4500594" cy="3400433"/>
          </a:xfrm>
          <a:prstGeom prst="rect">
            <a:avLst/>
          </a:prstGeom>
        </p:spPr>
      </p:pic>
      <p:pic>
        <p:nvPicPr>
          <p:cNvPr id="4" name="Рисунок 3" descr="default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142984"/>
            <a:ext cx="4286280" cy="3429024"/>
          </a:xfrm>
          <a:prstGeom prst="rect">
            <a:avLst/>
          </a:prstGeom>
        </p:spPr>
      </p:pic>
      <p:pic>
        <p:nvPicPr>
          <p:cNvPr id="5" name="Рисунок 4" descr="Краски тундр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4572008"/>
            <a:ext cx="4429156" cy="2071702"/>
          </a:xfrm>
          <a:prstGeom prst="rect">
            <a:avLst/>
          </a:prstGeom>
        </p:spPr>
      </p:pic>
      <p:pic>
        <p:nvPicPr>
          <p:cNvPr id="6" name="Рисунок 5" descr="Кустарничково-мохово-лишайниковая тундра (карликовая береза, багульник).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4572008"/>
            <a:ext cx="4286280" cy="228599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Тундра-мечта грибника!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0_7d461_b5cd445b_X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4357694"/>
            <a:ext cx="3786214" cy="2214578"/>
          </a:xfrm>
          <a:prstGeom prst="rect">
            <a:avLst/>
          </a:prstGeom>
        </p:spPr>
      </p:pic>
      <p:pic>
        <p:nvPicPr>
          <p:cNvPr id="4" name="Рисунок 3" descr="1191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357694"/>
            <a:ext cx="4857784" cy="2214554"/>
          </a:xfrm>
          <a:prstGeom prst="rect">
            <a:avLst/>
          </a:prstGeom>
        </p:spPr>
      </p:pic>
      <p:pic>
        <p:nvPicPr>
          <p:cNvPr id="5" name="Рисунок 4" descr="1633638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1285860"/>
            <a:ext cx="4643470" cy="3071834"/>
          </a:xfrm>
          <a:prstGeom prst="rect">
            <a:avLst/>
          </a:prstGeom>
        </p:spPr>
      </p:pic>
      <p:pic>
        <p:nvPicPr>
          <p:cNvPr id="6" name="Рисунок 5" descr="75050430_large_2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1285860"/>
            <a:ext cx="4000528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Животный мир тундры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" name="Рисунок 2" descr="0_1edf0_494e740d_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1285860"/>
            <a:ext cx="4500594" cy="3071834"/>
          </a:xfrm>
          <a:prstGeom prst="rect">
            <a:avLst/>
          </a:prstGeom>
        </p:spPr>
      </p:pic>
      <p:pic>
        <p:nvPicPr>
          <p:cNvPr id="4" name="Рисунок 3" descr="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57694"/>
            <a:ext cx="3714744" cy="2500306"/>
          </a:xfrm>
          <a:prstGeom prst="rect">
            <a:avLst/>
          </a:prstGeom>
        </p:spPr>
      </p:pic>
      <p:pic>
        <p:nvPicPr>
          <p:cNvPr id="5" name="Рисунок 4" descr="Lemming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4357694"/>
            <a:ext cx="3500430" cy="2500306"/>
          </a:xfrm>
          <a:prstGeom prst="rect">
            <a:avLst/>
          </a:prstGeom>
        </p:spPr>
      </p:pic>
      <p:pic>
        <p:nvPicPr>
          <p:cNvPr id="6" name="Рисунок 5" descr="6980302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54" y="4357694"/>
            <a:ext cx="2928958" cy="2500306"/>
          </a:xfrm>
          <a:prstGeom prst="rect">
            <a:avLst/>
          </a:prstGeom>
        </p:spPr>
      </p:pic>
      <p:pic>
        <p:nvPicPr>
          <p:cNvPr id="7" name="Рисунок 6" descr="Tunturisopuli_Lemmus_Lemmu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85860"/>
            <a:ext cx="2500298" cy="3071834"/>
          </a:xfrm>
          <a:prstGeom prst="rect">
            <a:avLst/>
          </a:prstGeom>
        </p:spPr>
      </p:pic>
      <p:pic>
        <p:nvPicPr>
          <p:cNvPr id="8" name="Рисунок 7" descr="песец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0892" y="1285860"/>
            <a:ext cx="2143108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Птицы тундры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0056-085-Belaja-so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9" y="1142984"/>
            <a:ext cx="2857519" cy="3929090"/>
          </a:xfrm>
          <a:prstGeom prst="rect">
            <a:avLst/>
          </a:prstGeom>
        </p:spPr>
      </p:pic>
      <p:pic>
        <p:nvPicPr>
          <p:cNvPr id="4" name="Рисунок 3" descr="0024-051-V-tundre-sredi-travjanistykh-bolot-i-na-otkrytykh-mokhovo-lishajnikovyk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4643446"/>
            <a:ext cx="2881302" cy="2000240"/>
          </a:xfrm>
          <a:prstGeom prst="rect">
            <a:avLst/>
          </a:prstGeom>
        </p:spPr>
      </p:pic>
      <p:pic>
        <p:nvPicPr>
          <p:cNvPr id="5" name="Рисунок 4" descr="082f6c263f6ecb085a7e4f97d705_grand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4257675"/>
            <a:ext cx="3071802" cy="2600325"/>
          </a:xfrm>
          <a:prstGeom prst="rect">
            <a:avLst/>
          </a:prstGeom>
        </p:spPr>
      </p:pic>
      <p:pic>
        <p:nvPicPr>
          <p:cNvPr id="6" name="Рисунок 5" descr="55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643174" cy="1167384"/>
          </a:xfrm>
          <a:prstGeom prst="rect">
            <a:avLst/>
          </a:prstGeom>
        </p:spPr>
      </p:pic>
      <p:pic>
        <p:nvPicPr>
          <p:cNvPr id="7" name="Рисунок 6" descr="gus-gumennik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2198" y="1142984"/>
            <a:ext cx="3071802" cy="3071834"/>
          </a:xfrm>
          <a:prstGeom prst="rect">
            <a:avLst/>
          </a:prstGeom>
        </p:spPr>
      </p:pic>
      <p:pic>
        <p:nvPicPr>
          <p:cNvPr id="8" name="Рисунок 7" descr="morskaja-chernet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00826" y="0"/>
            <a:ext cx="2643174" cy="1142984"/>
          </a:xfrm>
          <a:prstGeom prst="rect">
            <a:avLst/>
          </a:prstGeom>
        </p:spPr>
      </p:pic>
      <p:pic>
        <p:nvPicPr>
          <p:cNvPr id="10" name="Рисунок 9" descr="белая сова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929066"/>
            <a:ext cx="3214678" cy="2928934"/>
          </a:xfrm>
          <a:prstGeom prst="rect">
            <a:avLst/>
          </a:prstGeom>
        </p:spPr>
      </p:pic>
      <p:pic>
        <p:nvPicPr>
          <p:cNvPr id="11" name="Рисунок 10" descr="зимняк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142984"/>
            <a:ext cx="3214678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Тундра и человек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0072-096-Sobaki-pomogajut-ljudjam-peredvigatsja-po-prostoram-tund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43381"/>
            <a:ext cx="2000232" cy="2714620"/>
          </a:xfrm>
          <a:prstGeom prst="rect">
            <a:avLst/>
          </a:prstGeom>
        </p:spPr>
      </p:pic>
      <p:pic>
        <p:nvPicPr>
          <p:cNvPr id="4" name="Рисунок 3" descr="33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214546" cy="4143380"/>
          </a:xfrm>
          <a:prstGeom prst="rect">
            <a:avLst/>
          </a:prstGeom>
        </p:spPr>
      </p:pic>
      <p:pic>
        <p:nvPicPr>
          <p:cNvPr id="5" name="Рисунок 4" descr="19391.m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1071546"/>
            <a:ext cx="4976814" cy="3086100"/>
          </a:xfrm>
          <a:prstGeom prst="rect">
            <a:avLst/>
          </a:prstGeom>
        </p:spPr>
      </p:pic>
      <p:pic>
        <p:nvPicPr>
          <p:cNvPr id="6" name="Рисунок 5" descr="33570_822_add_pic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892" y="4143380"/>
            <a:ext cx="2143108" cy="2714620"/>
          </a:xfrm>
          <a:prstGeom prst="rect">
            <a:avLst/>
          </a:prstGeom>
        </p:spPr>
      </p:pic>
      <p:pic>
        <p:nvPicPr>
          <p:cNvPr id="7" name="Рисунок 6" descr="279895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768" y="1"/>
            <a:ext cx="2000232" cy="4143379"/>
          </a:xfrm>
          <a:prstGeom prst="rect">
            <a:avLst/>
          </a:prstGeom>
        </p:spPr>
      </p:pic>
      <p:pic>
        <p:nvPicPr>
          <p:cNvPr id="8" name="Рисунок 7" descr="66371965_helideer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0232" y="4143380"/>
            <a:ext cx="2428892" cy="2714620"/>
          </a:xfrm>
          <a:prstGeom prst="rect">
            <a:avLst/>
          </a:prstGeom>
        </p:spPr>
      </p:pic>
      <p:pic>
        <p:nvPicPr>
          <p:cNvPr id="10" name="Рисунок 9" descr="fil_00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9124" y="4143381"/>
            <a:ext cx="2571768" cy="27146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«</a:t>
            </a:r>
            <a:r>
              <a:rPr lang="ru-RU" dirty="0" err="1" smtClean="0">
                <a:solidFill>
                  <a:srgbClr val="00B0F0"/>
                </a:solidFill>
              </a:rPr>
              <a:t>Арктос</a:t>
            </a:r>
            <a:r>
              <a:rPr lang="ru-RU" dirty="0" smtClean="0">
                <a:solidFill>
                  <a:srgbClr val="00B0F0"/>
                </a:solidFill>
              </a:rPr>
              <a:t>» – медведь (греч.)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" name="Содержимое 4" descr="polar-bear_px6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71612"/>
            <a:ext cx="9144000" cy="5286388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Приполярный Урал, национальный парк </a:t>
            </a:r>
            <a:r>
              <a:rPr lang="ru-RU" dirty="0" err="1" smtClean="0">
                <a:solidFill>
                  <a:srgbClr val="FFC000"/>
                </a:solidFill>
              </a:rPr>
              <a:t>Югыд-Ва</a:t>
            </a:r>
            <a:r>
              <a:rPr lang="ru-RU" dirty="0" smtClean="0">
                <a:solidFill>
                  <a:srgbClr val="FFC000"/>
                </a:solidFill>
              </a:rPr>
              <a:t>, республика Коми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" name="Рисунок 2" descr="Приполярный Урал, национальный парк Югыд-Ва, республика Ком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488"/>
            <a:ext cx="9144000" cy="514351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Лапландский заповедник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" name="Рисунок 2" descr="Лапландский заповедник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285860"/>
            <a:ext cx="8128000" cy="519114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Таймырский заповедник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" name="Рисунок 2" descr="Таймырски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357298"/>
            <a:ext cx="6429420" cy="2953512"/>
          </a:xfrm>
          <a:prstGeom prst="rect">
            <a:avLst/>
          </a:prstGeom>
        </p:spPr>
      </p:pic>
      <p:pic>
        <p:nvPicPr>
          <p:cNvPr id="4" name="Рисунок 3" descr="Таймырский за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4286256"/>
            <a:ext cx="3657600" cy="239744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 fontScale="90000"/>
          </a:bodyPr>
          <a:lstStyle/>
          <a:p>
            <a:pPr algn="l"/>
            <a:r>
              <a:rPr lang="ru-RU" u="sng" dirty="0" smtClean="0">
                <a:solidFill>
                  <a:srgbClr val="FF0000"/>
                </a:solidFill>
              </a:rPr>
              <a:t>Правила написания </a:t>
            </a:r>
            <a:r>
              <a:rPr lang="ru-RU" u="sng" dirty="0" err="1" smtClean="0">
                <a:solidFill>
                  <a:srgbClr val="FF0000"/>
                </a:solidFill>
              </a:rPr>
              <a:t>синквейна</a:t>
            </a:r>
            <a:r>
              <a:rPr lang="ru-RU" u="sng" dirty="0" smtClean="0">
                <a:solidFill>
                  <a:srgbClr val="FF0000"/>
                </a:solidFill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rgbClr val="0070C0"/>
                </a:solidFill>
                <a:latin typeface="+mn-lt"/>
              </a:rPr>
              <a:t>1. Первая строка-тема стихотворения, выраженная одним словом, обычно именем существительным.</a:t>
            </a:r>
            <a:br>
              <a:rPr lang="ru-RU" sz="3100" dirty="0" smtClean="0">
                <a:solidFill>
                  <a:srgbClr val="0070C0"/>
                </a:solidFill>
                <a:latin typeface="+mn-lt"/>
              </a:rPr>
            </a:br>
            <a:r>
              <a:rPr lang="ru-RU" sz="3100" dirty="0" smtClean="0">
                <a:solidFill>
                  <a:srgbClr val="0070C0"/>
                </a:solidFill>
                <a:latin typeface="+mn-lt"/>
              </a:rPr>
              <a:t>2. Вторая строка-описание темы в двух словах, как правило именами прилагательными.</a:t>
            </a:r>
            <a:br>
              <a:rPr lang="ru-RU" sz="3100" dirty="0" smtClean="0">
                <a:solidFill>
                  <a:srgbClr val="0070C0"/>
                </a:solidFill>
                <a:latin typeface="+mn-lt"/>
              </a:rPr>
            </a:br>
            <a:r>
              <a:rPr lang="ru-RU" sz="3100" dirty="0" smtClean="0">
                <a:solidFill>
                  <a:srgbClr val="0070C0"/>
                </a:solidFill>
                <a:latin typeface="+mn-lt"/>
              </a:rPr>
              <a:t>3. Описание действия в рамках этой темы,  тремя словами, обычно глаголами.</a:t>
            </a:r>
            <a:br>
              <a:rPr lang="ru-RU" sz="3100" dirty="0" smtClean="0">
                <a:solidFill>
                  <a:srgbClr val="0070C0"/>
                </a:solidFill>
                <a:latin typeface="+mn-lt"/>
              </a:rPr>
            </a:br>
            <a:r>
              <a:rPr lang="ru-RU" sz="3100" dirty="0" smtClean="0">
                <a:solidFill>
                  <a:srgbClr val="0070C0"/>
                </a:solidFill>
                <a:latin typeface="+mn-lt"/>
              </a:rPr>
              <a:t>4. Фраза из четырёх слов, отражающая отношение автора к данной теме.</a:t>
            </a:r>
            <a:br>
              <a:rPr lang="ru-RU" sz="3100" dirty="0" smtClean="0">
                <a:solidFill>
                  <a:srgbClr val="0070C0"/>
                </a:solidFill>
                <a:latin typeface="+mn-lt"/>
              </a:rPr>
            </a:br>
            <a:r>
              <a:rPr lang="ru-RU" sz="3100" dirty="0" smtClean="0">
                <a:solidFill>
                  <a:srgbClr val="0070C0"/>
                </a:solidFill>
                <a:latin typeface="+mn-lt"/>
              </a:rPr>
              <a:t>5. Одно слово-синоним к первому, на эмоционально-образном повторяющее суть темы.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Спасибо за урок!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risunok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94" y="1289172"/>
            <a:ext cx="5048212" cy="42796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007-007-Prirodnaja-zona-Tund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3894" y="0"/>
            <a:ext cx="9177893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Край незаходящего солнца летом и затяжной зимней ночи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dsc_237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14488"/>
            <a:ext cx="4038600" cy="4357718"/>
          </a:xfrm>
        </p:spPr>
      </p:pic>
      <p:pic>
        <p:nvPicPr>
          <p:cNvPr id="8" name="Содержимое 7" descr="i_1239989656_49e8bd98c8fc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1720056"/>
            <a:ext cx="4000528" cy="43521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Мир морозов, метелей, полярного сияния, дрейфующих льдов, обширных ледников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" name="Содержимое 4" descr="0_68a5e_3cadf7c0_XL.jpe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1643050"/>
            <a:ext cx="4357686" cy="2571768"/>
          </a:xfrm>
        </p:spPr>
      </p:pic>
      <p:pic>
        <p:nvPicPr>
          <p:cNvPr id="6" name="Рисунок 5" descr="1968-northern_lights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643050"/>
            <a:ext cx="4786314" cy="2571768"/>
          </a:xfrm>
          <a:prstGeom prst="rect">
            <a:avLst/>
          </a:prstGeom>
        </p:spPr>
      </p:pic>
      <p:pic>
        <p:nvPicPr>
          <p:cNvPr id="8" name="Рисунок 7" descr="pictu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4214818"/>
            <a:ext cx="4786314" cy="2643182"/>
          </a:xfrm>
          <a:prstGeom prst="rect">
            <a:avLst/>
          </a:prstGeom>
        </p:spPr>
      </p:pic>
      <p:pic>
        <p:nvPicPr>
          <p:cNvPr id="9" name="Рисунок 8" descr="iceber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14818"/>
            <a:ext cx="4357686" cy="26431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Флора арктических пустынь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" name="Рисунок 2" descr="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5357826"/>
            <a:ext cx="1822704" cy="1219200"/>
          </a:xfrm>
          <a:prstGeom prst="rect">
            <a:avLst/>
          </a:prstGeom>
        </p:spPr>
      </p:pic>
      <p:pic>
        <p:nvPicPr>
          <p:cNvPr id="4" name="Рисунок 3" descr="11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2714620"/>
            <a:ext cx="2786082" cy="3648092"/>
          </a:xfrm>
          <a:prstGeom prst="rect">
            <a:avLst/>
          </a:prstGeom>
        </p:spPr>
      </p:pic>
      <p:pic>
        <p:nvPicPr>
          <p:cNvPr id="5" name="Рисунок 4" descr="biol26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1214422"/>
            <a:ext cx="3071834" cy="3876675"/>
          </a:xfrm>
          <a:prstGeom prst="rect">
            <a:avLst/>
          </a:prstGeom>
        </p:spPr>
      </p:pic>
      <p:pic>
        <p:nvPicPr>
          <p:cNvPr id="6" name="Рисунок 5" descr="полярные маки, лютики, куропаточья трав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2820923"/>
            <a:ext cx="2571768" cy="322092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Фауна арктических пустынь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" name="Рисунок 2" descr="0_21194_6691a894_X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3286124"/>
            <a:ext cx="2500298" cy="3571876"/>
          </a:xfrm>
          <a:prstGeom prst="rect">
            <a:avLst/>
          </a:prstGeom>
        </p:spPr>
      </p:pic>
      <p:pic>
        <p:nvPicPr>
          <p:cNvPr id="4" name="Рисунок 3" descr="0_4de8e_ec877a51_XL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3286124"/>
            <a:ext cx="4357718" cy="1928826"/>
          </a:xfrm>
          <a:prstGeom prst="rect">
            <a:avLst/>
          </a:prstGeom>
        </p:spPr>
      </p:pic>
      <p:pic>
        <p:nvPicPr>
          <p:cNvPr id="5" name="Рисунок 4" descr="0010-009-ZHivotnyj-mir-Arktik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357562"/>
            <a:ext cx="2285983" cy="3500438"/>
          </a:xfrm>
          <a:prstGeom prst="rect">
            <a:avLst/>
          </a:prstGeom>
        </p:spPr>
      </p:pic>
      <p:pic>
        <p:nvPicPr>
          <p:cNvPr id="6" name="Рисунок 5" descr="1228335326_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84" y="5000636"/>
            <a:ext cx="4357717" cy="1857364"/>
          </a:xfrm>
          <a:prstGeom prst="rect">
            <a:avLst/>
          </a:prstGeom>
        </p:spPr>
      </p:pic>
      <p:pic>
        <p:nvPicPr>
          <p:cNvPr id="7" name="Рисунок 6" descr="Белая сова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1142984"/>
            <a:ext cx="2357423" cy="2214578"/>
          </a:xfrm>
          <a:prstGeom prst="rect">
            <a:avLst/>
          </a:prstGeom>
        </p:spPr>
      </p:pic>
      <p:pic>
        <p:nvPicPr>
          <p:cNvPr id="8" name="Рисунок 7" descr="Морской котик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3240" y="1142984"/>
            <a:ext cx="2643174" cy="2214578"/>
          </a:xfrm>
          <a:prstGeom prst="rect">
            <a:avLst/>
          </a:prstGeom>
        </p:spPr>
      </p:pic>
      <p:pic>
        <p:nvPicPr>
          <p:cNvPr id="9" name="Рисунок 8" descr="тюлени-кольчатая нерпа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6512" y="1142984"/>
            <a:ext cx="2686040" cy="21431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Птичьи базары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" name="Рисунок 2" descr="800px-Seabird_colo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214421"/>
            <a:ext cx="5929354" cy="3429025"/>
          </a:xfrm>
          <a:prstGeom prst="rect">
            <a:avLst/>
          </a:prstGeom>
        </p:spPr>
      </p:pic>
      <p:pic>
        <p:nvPicPr>
          <p:cNvPr id="4" name="Рисунок 3" descr="800px-Gavia_stellata_070226_B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43446"/>
            <a:ext cx="2857488" cy="2214554"/>
          </a:xfrm>
          <a:prstGeom prst="rect">
            <a:avLst/>
          </a:prstGeom>
        </p:spPr>
      </p:pic>
      <p:pic>
        <p:nvPicPr>
          <p:cNvPr id="5" name="Рисунок 4" descr="800px-Gavia_arctica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4643446"/>
            <a:ext cx="3214678" cy="2214554"/>
          </a:xfrm>
          <a:prstGeom prst="rect">
            <a:avLst/>
          </a:prstGeom>
        </p:spPr>
      </p:pic>
      <p:pic>
        <p:nvPicPr>
          <p:cNvPr id="6" name="Рисунок 5" descr="кайр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488" y="4643446"/>
            <a:ext cx="3071834" cy="22145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Человек и Арктика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3" name="Рисунок 2" descr="18_Legenda_Arct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1285860"/>
            <a:ext cx="1857388" cy="3214710"/>
          </a:xfrm>
          <a:prstGeom prst="rect">
            <a:avLst/>
          </a:prstGeom>
        </p:spPr>
      </p:pic>
      <p:pic>
        <p:nvPicPr>
          <p:cNvPr id="7" name="Рисунок 6" descr="photos-2085-img-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1285875"/>
            <a:ext cx="4786346" cy="3214695"/>
          </a:xfrm>
          <a:prstGeom prst="rect">
            <a:avLst/>
          </a:prstGeom>
        </p:spPr>
      </p:pic>
      <p:pic>
        <p:nvPicPr>
          <p:cNvPr id="8" name="Рисунок 7" descr="047-ice-arcti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285861"/>
            <a:ext cx="2143140" cy="3214709"/>
          </a:xfrm>
          <a:prstGeom prst="rect">
            <a:avLst/>
          </a:prstGeom>
        </p:spPr>
      </p:pic>
      <p:pic>
        <p:nvPicPr>
          <p:cNvPr id="9" name="Рисунок 8" descr="Oil_platform_in_the_North_Se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5984" y="4429132"/>
            <a:ext cx="4786346" cy="2428868"/>
          </a:xfrm>
          <a:prstGeom prst="rect">
            <a:avLst/>
          </a:prstGeom>
        </p:spPr>
      </p:pic>
      <p:pic>
        <p:nvPicPr>
          <p:cNvPr id="10" name="Рисунок 9" descr="3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4500570"/>
            <a:ext cx="2143140" cy="2357430"/>
          </a:xfrm>
          <a:prstGeom prst="rect">
            <a:avLst/>
          </a:prstGeom>
        </p:spPr>
      </p:pic>
      <p:pic>
        <p:nvPicPr>
          <p:cNvPr id="11" name="Рисунок 10" descr="41_1368_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2330" y="4500570"/>
            <a:ext cx="1857388" cy="235743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165</TotalTime>
  <Words>104</Words>
  <Application>Microsoft Office PowerPoint</Application>
  <PresentationFormat>Экран (4:3)</PresentationFormat>
  <Paragraphs>24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Природные зоны России</vt:lpstr>
      <vt:lpstr>«Арктос» – медведь (греч.)</vt:lpstr>
      <vt:lpstr>Слайд 3</vt:lpstr>
      <vt:lpstr>Край незаходящего солнца летом и затяжной зимней ночи</vt:lpstr>
      <vt:lpstr>Мир морозов, метелей, полярного сияния, дрейфующих льдов, обширных ледников</vt:lpstr>
      <vt:lpstr>Флора арктических пустынь</vt:lpstr>
      <vt:lpstr>Фауна арктических пустынь</vt:lpstr>
      <vt:lpstr>Птичьи базары</vt:lpstr>
      <vt:lpstr>Человек и Арктика</vt:lpstr>
      <vt:lpstr>ТУНДРА</vt:lpstr>
      <vt:lpstr>Области распространения тундр в северном полушарии</vt:lpstr>
      <vt:lpstr>Тундра-страна сильных ветров, полярной ночи, болот и вечной мерзлоты</vt:lpstr>
      <vt:lpstr>Растения тундры</vt:lpstr>
      <vt:lpstr>Типичные животные и растения тундры</vt:lpstr>
      <vt:lpstr>Краски тундры</vt:lpstr>
      <vt:lpstr>Тундра-мечта грибника!</vt:lpstr>
      <vt:lpstr>Животный мир тундры</vt:lpstr>
      <vt:lpstr>Птицы тундры</vt:lpstr>
      <vt:lpstr>Тундра и человек</vt:lpstr>
      <vt:lpstr>Приполярный Урал, национальный парк Югыд-Ва, республика Коми</vt:lpstr>
      <vt:lpstr>Лапландский заповедник</vt:lpstr>
      <vt:lpstr>Таймырский заповедник</vt:lpstr>
      <vt:lpstr>Правила написания синквейна: 1. Первая строка-тема стихотворения, выраженная одним словом, обычно именем существительным. 2. Вторая строка-описание темы в двух словах, как правило именами прилагательными. 3. Описание действия в рамках этой темы,  тремя словами, обычно глаголами. 4. Фраза из четырёх слов, отражающая отношение автора к данной теме. 5. Одно слово-синоним к первому, на эмоционально-образном повторяющее суть темы. </vt:lpstr>
      <vt:lpstr>Спасибо за урок!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зоны России</dc:title>
  <dc:creator>Юля</dc:creator>
  <cp:lastModifiedBy>Юля</cp:lastModifiedBy>
  <cp:revision>17</cp:revision>
  <dcterms:created xsi:type="dcterms:W3CDTF">2012-01-27T19:03:57Z</dcterms:created>
  <dcterms:modified xsi:type="dcterms:W3CDTF">2012-01-27T21:49:40Z</dcterms:modified>
</cp:coreProperties>
</file>