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3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4" r:id="rId19"/>
    <p:sldId id="272" r:id="rId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-25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road-016-rd-0016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229725" cy="6854825"/>
          </a:xfrm>
          <a:prstGeom prst="rect">
            <a:avLst/>
          </a:prstGeom>
          <a:noFill/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404813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2708275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5C82221-6068-41FA-8195-A8A3B5895F1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BE8F04-373C-45EF-BEF9-C676D208C76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191DBA-66B3-4E97-B26F-548156C1F05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256CC8-CC6F-4F19-A30D-BF548F2A3C2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61EAA4-5E17-4513-A7BE-046685B2CB4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286CB0-C536-457C-A2E2-81708451B8B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E3D278-4625-4F01-824D-854951127BC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5C71BB-084F-4085-9D25-39B1882FB1F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C7B953-3428-431A-A994-C99E5CC269B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16D058-EE05-464A-9C69-5FE437DC0AB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A51DD5-309C-4CC0-95A8-CD9EE2400BA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road-016-rd-0016"/>
          <p:cNvPicPr>
            <a:picLocks noChangeAspect="1" noChangeArrowheads="1"/>
          </p:cNvPicPr>
          <p:nvPr/>
        </p:nvPicPr>
        <p:blipFill>
          <a:blip r:embed="rId13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229725" cy="6854825"/>
          </a:xfrm>
          <a:prstGeom prst="rect">
            <a:avLst/>
          </a:prstGeom>
          <a:noFill/>
        </p:spPr>
      </p:pic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1484313"/>
            <a:ext cx="9213850" cy="5373687"/>
          </a:xfrm>
          <a:prstGeom prst="rect">
            <a:avLst/>
          </a:prstGeom>
          <a:gradFill rotWithShape="1">
            <a:gsLst>
              <a:gs pos="0">
                <a:srgbClr val="99CCFF">
                  <a:alpha val="58000"/>
                </a:srgbClr>
              </a:gs>
              <a:gs pos="100000">
                <a:schemeClr val="bg1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499269A-9B35-460A-AD94-EA3CE26D8F53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Внутренний и внешний МИР</a:t>
            </a:r>
            <a:endParaRPr lang="ru-RU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Презентацию подготовила </a:t>
            </a:r>
            <a:r>
              <a:rPr lang="ru-RU" dirty="0" err="1" smtClean="0"/>
              <a:t>Супева</a:t>
            </a:r>
            <a:r>
              <a:rPr lang="ru-RU" dirty="0" smtClean="0"/>
              <a:t> Л. Ф.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1" y="0"/>
            <a:ext cx="85725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Мир сияющей красоты!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500174"/>
            <a:ext cx="7643866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285984" y="4929198"/>
            <a:ext cx="507209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solidFill>
                  <a:srgbClr val="FFFF00"/>
                </a:solidFill>
              </a:rPr>
              <a:t>Много есть людей с красивой внешностью, которым, однако, нечем похвастаться внутри. </a:t>
            </a:r>
            <a:endParaRPr lang="ru-RU" sz="2800" dirty="0" smtClean="0">
              <a:solidFill>
                <a:srgbClr val="FFFF00"/>
              </a:solidFill>
            </a:endParaRPr>
          </a:p>
          <a:p>
            <a:pPr algn="r"/>
            <a:r>
              <a:rPr lang="ru-RU" sz="2800" b="1" dirty="0" smtClean="0">
                <a:solidFill>
                  <a:srgbClr val="FFFF00"/>
                </a:solidFill>
              </a:rPr>
              <a:t>Купер Ф.</a:t>
            </a:r>
            <a:endParaRPr lang="ru-RU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1142984"/>
            <a:ext cx="821537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dirty="0" smtClean="0">
                <a:solidFill>
                  <a:srgbClr val="FF0000"/>
                </a:solidFill>
              </a:rPr>
              <a:t>Русские пословицы</a:t>
            </a:r>
            <a:r>
              <a:rPr lang="ru-RU" sz="2400" b="1" i="1" dirty="0" smtClean="0"/>
              <a:t>:</a:t>
            </a:r>
            <a:endParaRPr lang="ru-RU" sz="2400" dirty="0" smtClean="0"/>
          </a:p>
          <a:p>
            <a:pPr lvl="0"/>
            <a:r>
              <a:rPr lang="ru-RU" sz="2400" b="1" dirty="0" smtClean="0">
                <a:solidFill>
                  <a:srgbClr val="7030A0"/>
                </a:solidFill>
              </a:rPr>
              <a:t>Не гляди, каков в плечах, - слушай, каков в речах.</a:t>
            </a:r>
            <a:endParaRPr lang="ru-RU" sz="2400" dirty="0" smtClean="0">
              <a:solidFill>
                <a:srgbClr val="7030A0"/>
              </a:solidFill>
            </a:endParaRPr>
          </a:p>
          <a:p>
            <a:pPr lvl="0"/>
            <a:r>
              <a:rPr lang="ru-RU" sz="2400" b="1" dirty="0" smtClean="0">
                <a:solidFill>
                  <a:srgbClr val="7030A0"/>
                </a:solidFill>
              </a:rPr>
              <a:t>Не ищи красоты, а ищи доброты.</a:t>
            </a:r>
            <a:endParaRPr lang="ru-RU" sz="2400" dirty="0" smtClean="0">
              <a:solidFill>
                <a:srgbClr val="7030A0"/>
              </a:solidFill>
            </a:endParaRPr>
          </a:p>
          <a:p>
            <a:pPr lvl="0"/>
            <a:r>
              <a:rPr lang="ru-RU" sz="2400" b="1" dirty="0" smtClean="0">
                <a:solidFill>
                  <a:srgbClr val="7030A0"/>
                </a:solidFill>
              </a:rPr>
              <a:t>Снаружи красота, внутри пустота.</a:t>
            </a:r>
            <a:endParaRPr lang="ru-RU" sz="2400" dirty="0" smtClean="0">
              <a:solidFill>
                <a:srgbClr val="7030A0"/>
              </a:solidFill>
            </a:endParaRPr>
          </a:p>
          <a:p>
            <a:pPr lvl="0"/>
            <a:r>
              <a:rPr lang="ru-RU" sz="2400" b="1" dirty="0" smtClean="0">
                <a:solidFill>
                  <a:srgbClr val="7030A0"/>
                </a:solidFill>
              </a:rPr>
              <a:t>Красота до вечера, а доброта на век.</a:t>
            </a:r>
            <a:endParaRPr lang="ru-RU" sz="2400" dirty="0" smtClean="0">
              <a:solidFill>
                <a:srgbClr val="7030A0"/>
              </a:solidFill>
            </a:endParaRPr>
          </a:p>
          <a:p>
            <a:pPr lvl="0"/>
            <a:r>
              <a:rPr lang="ru-RU" sz="2400" b="1" dirty="0" smtClean="0">
                <a:solidFill>
                  <a:srgbClr val="7030A0"/>
                </a:solidFill>
              </a:rPr>
              <a:t>Не важно лицо какое,</a:t>
            </a:r>
            <a:endParaRPr lang="ru-RU" sz="2400" dirty="0" smtClean="0">
              <a:solidFill>
                <a:srgbClr val="7030A0"/>
              </a:solidFill>
            </a:endParaRPr>
          </a:p>
          <a:p>
            <a:r>
              <a:rPr lang="ru-RU" sz="2400" b="1" dirty="0" smtClean="0">
                <a:solidFill>
                  <a:srgbClr val="7030A0"/>
                </a:solidFill>
              </a:rPr>
              <a:t> было бы сердце золотое.</a:t>
            </a:r>
            <a:endParaRPr lang="ru-RU" sz="2400" dirty="0" smtClean="0">
              <a:solidFill>
                <a:srgbClr val="7030A0"/>
              </a:solidFill>
            </a:endParaRPr>
          </a:p>
          <a:p>
            <a:pPr lvl="0"/>
            <a:r>
              <a:rPr lang="ru-RU" sz="2400" b="1" dirty="0" smtClean="0">
                <a:solidFill>
                  <a:srgbClr val="7030A0"/>
                </a:solidFill>
              </a:rPr>
              <a:t>Не суди по силе рук,</a:t>
            </a:r>
            <a:endParaRPr lang="ru-RU" sz="2400" dirty="0" smtClean="0">
              <a:solidFill>
                <a:srgbClr val="7030A0"/>
              </a:solidFill>
            </a:endParaRPr>
          </a:p>
          <a:p>
            <a:r>
              <a:rPr lang="ru-RU" sz="2400" b="1" dirty="0" smtClean="0">
                <a:solidFill>
                  <a:srgbClr val="7030A0"/>
                </a:solidFill>
              </a:rPr>
              <a:t>а суди по силе сердца. </a:t>
            </a:r>
            <a:r>
              <a:rPr lang="ru-RU" sz="2400" b="1" i="1" dirty="0" smtClean="0">
                <a:solidFill>
                  <a:srgbClr val="7030A0"/>
                </a:solidFill>
              </a:rPr>
              <a:t>(башкирская пословица)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endParaRPr lang="ru-RU" sz="2400" dirty="0" smtClean="0">
              <a:solidFill>
                <a:srgbClr val="7030A0"/>
              </a:solidFill>
            </a:endParaRPr>
          </a:p>
          <a:p>
            <a:pPr lvl="0"/>
            <a:r>
              <a:rPr lang="ru-RU" sz="2400" b="1" dirty="0" smtClean="0">
                <a:solidFill>
                  <a:srgbClr val="7030A0"/>
                </a:solidFill>
              </a:rPr>
              <a:t>Жемчужина лежит на дне морском, </a:t>
            </a:r>
            <a:endParaRPr lang="ru-RU" sz="2400" dirty="0" smtClean="0">
              <a:solidFill>
                <a:srgbClr val="7030A0"/>
              </a:solidFill>
            </a:endParaRPr>
          </a:p>
          <a:p>
            <a:r>
              <a:rPr lang="ru-RU" sz="2400" b="1" dirty="0" smtClean="0">
                <a:solidFill>
                  <a:srgbClr val="7030A0"/>
                </a:solidFill>
              </a:rPr>
              <a:t>а падаль плавает на поверхности.</a:t>
            </a:r>
            <a:r>
              <a:rPr lang="ru-RU" sz="2400" b="1" i="1" dirty="0" smtClean="0">
                <a:solidFill>
                  <a:srgbClr val="7030A0"/>
                </a:solidFill>
              </a:rPr>
              <a:t> (румынская пословица)</a:t>
            </a:r>
            <a:endParaRPr lang="ru-RU" sz="2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3583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57290" y="500042"/>
            <a:ext cx="67151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Красота – утешенье для глаз,</a:t>
            </a:r>
            <a:br>
              <a:rPr lang="ru-RU" sz="24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Для души и для сердца утеха.</a:t>
            </a:r>
            <a:br>
              <a:rPr lang="ru-RU" sz="24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Красота – и в природе, и в нас,</a:t>
            </a:r>
            <a:br>
              <a:rPr lang="ru-RU" sz="24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Звук и отзвук, стократное эхо.</a:t>
            </a:r>
            <a:endParaRPr lang="ru-RU" sz="2400" dirty="0" smtClean="0">
              <a:solidFill>
                <a:srgbClr val="000000"/>
              </a:solidFill>
              <a:latin typeface="Arial" pitchFamily="34" charset="0"/>
            </a:endParaRPr>
          </a:p>
          <a:p>
            <a:pPr lvl="0" eaLnBrk="0" hangingPunct="0"/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Красота не стареет. О нет!</a:t>
            </a:r>
            <a:br>
              <a:rPr lang="ru-RU" sz="24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Чья-то юность пройдет, отсмеется,</a:t>
            </a:r>
            <a:br>
              <a:rPr lang="ru-RU" sz="24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Отгорит, как светильник, но свет</a:t>
            </a:r>
            <a:br>
              <a:rPr lang="ru-RU" sz="24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Красоты – навсегда остается.</a:t>
            </a:r>
            <a:endParaRPr lang="ru-RU" sz="2400" dirty="0" smtClean="0">
              <a:solidFill>
                <a:srgbClr val="000000"/>
              </a:solidFill>
              <a:latin typeface="Arial" pitchFamily="34" charset="0"/>
            </a:endParaRPr>
          </a:p>
          <a:p>
            <a:pPr lvl="0" eaLnBrk="0" hangingPunct="0"/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Красота – доброта, вот в чем суть!</a:t>
            </a:r>
            <a:br>
              <a:rPr lang="ru-RU" sz="24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И считай, что недаром ты прожил</a:t>
            </a:r>
            <a:br>
              <a:rPr lang="ru-RU" sz="24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Жизнь свою, если даже чуть-чуть</a:t>
            </a:r>
            <a:br>
              <a:rPr lang="ru-RU" sz="24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Красоту в этом мире умножил!</a:t>
            </a:r>
            <a:endParaRPr lang="ru-RU" sz="24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0"/>
            <a:ext cx="70723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28596" y="428604"/>
            <a:ext cx="78581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Красота души придает прелесть даже невзрачному телу, точно так же, как безобразие души кладет на самое великолепное сложение и на прекраснейшие члены тела какой-то особый отпечаток, который возбуждает в нас необъяснимое отвращение. </a:t>
            </a:r>
            <a:endParaRPr lang="ru-RU" sz="2800" dirty="0" smtClean="0">
              <a:solidFill>
                <a:srgbClr val="FF0000"/>
              </a:solidFill>
            </a:endParaRPr>
          </a:p>
          <a:p>
            <a:pPr algn="r"/>
            <a:r>
              <a:rPr lang="ru-RU" sz="2800" b="1" dirty="0" smtClean="0">
                <a:solidFill>
                  <a:srgbClr val="FF0000"/>
                </a:solidFill>
              </a:rPr>
              <a:t>                                                                                                                                              Г. Лессинг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28651"/>
            <a:ext cx="9144000" cy="7286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19_Road-9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119_Road-9</Template>
  <TotalTime>49</TotalTime>
  <Words>162</Words>
  <Application>Microsoft Office PowerPoint</Application>
  <PresentationFormat>Экран (4:3)</PresentationFormat>
  <Paragraphs>21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119_Road-9</vt:lpstr>
      <vt:lpstr>Внутренний и внешний МИР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Мир сияющей красоты!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Внутренний и внешний МИР</dc:title>
  <dc:creator>ледуська</dc:creator>
  <cp:lastModifiedBy>ледуська</cp:lastModifiedBy>
  <cp:revision>6</cp:revision>
  <dcterms:created xsi:type="dcterms:W3CDTF">2011-10-14T19:09:54Z</dcterms:created>
  <dcterms:modified xsi:type="dcterms:W3CDTF">2012-01-18T14:02:23Z</dcterms:modified>
</cp:coreProperties>
</file>