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229600" cy="3672408"/>
          </a:xfrm>
        </p:spPr>
        <p:txBody>
          <a:bodyPr>
            <a:noAutofit/>
          </a:bodyPr>
          <a:lstStyle/>
          <a:p>
            <a:r>
              <a:rPr lang="en-US" sz="6600" dirty="0" smtClean="0"/>
              <a:t> 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en-US" sz="8800" dirty="0" err="1" smtClean="0"/>
              <a:t>WeLCOME</a:t>
            </a:r>
            <a:r>
              <a:rPr lang="en-US" sz="8800" dirty="0" smtClean="0"/>
              <a:t> </a:t>
            </a:r>
            <a:r>
              <a:rPr lang="en-US" sz="8800" dirty="0" smtClean="0"/>
              <a:t>TO HOLLYWOOD</a:t>
            </a:r>
            <a:r>
              <a:rPr lang="en-US" sz="6600" dirty="0" smtClean="0"/>
              <a:t>!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89040"/>
            <a:ext cx="6400800" cy="129525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ollywoo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9144000" cy="59766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los 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8820472" cy="61926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ollywood and highla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8568952" cy="63367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kodak theat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548680"/>
            <a:ext cx="8208911" cy="59046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osca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404664"/>
            <a:ext cx="6696744" cy="61206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malib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404664"/>
            <a:ext cx="8136904" cy="59766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everly hill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88640"/>
            <a:ext cx="8352928" cy="64087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wal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404664"/>
            <a:ext cx="7560840" cy="61926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1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    WeLCOME TO HOLLYWOOD!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WeLCOME TO HOLLYWOOD!</dc:title>
  <dc:creator>гыук</dc:creator>
  <cp:lastModifiedBy>гыук</cp:lastModifiedBy>
  <cp:revision>2</cp:revision>
  <dcterms:created xsi:type="dcterms:W3CDTF">2012-02-02T13:18:36Z</dcterms:created>
  <dcterms:modified xsi:type="dcterms:W3CDTF">2012-02-02T13:28:23Z</dcterms:modified>
</cp:coreProperties>
</file>