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BAF56-FF35-4266-B4A2-524A1BF533AD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5B2AB-A92B-4F9A-BDC7-DF0311F6B5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B2AB-A92B-4F9A-BDC7-DF0311F6B55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72E1FE-01B1-42A0-B9BE-E0537B3DF65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DCCF53-8D7F-4377-89E1-4F9818E5968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mania.ru/stars/r/Richard_Gere/v20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imgres?imgurl=http://www.arthouse.ru/img/pub/0902/%D1%87%D0%B0%D0%BF%D0%BB%D0%B8%D0%B8%D0%B8%D0%B8%D0%BD.jpg&amp;imgrefurl=http://www.arthouse.ru/news.asp?id=11142&amp;h=463&amp;w=316&amp;sz=20&amp;tbnid=wOxy964pok2_fM:&amp;tbnh=128&amp;tbnw=87&amp;prev=/images?q=%D1%84%D0%BE%D1%82%D0%BE+%D1%87%D0%B0%D1%80%D0%BB%D0%B8+%D1%87%D0%B0%D0%BF%D0%BB%D0%B8%D0%BD%D0%B0&amp;hl=ru&amp;usg=__FnkMjBExL1fJMNc2LpeylCH2x_g=&amp;ei=r0OPS4XnJ5LKlAeSncSPDQ&amp;sa=X&amp;oi=image_result&amp;resnum=6&amp;ct=image&amp;ved=0CBMQ9QEwB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imgres?imgurl=http://slovari.yandex.ru/illustrations/krugosvet/pictures/e/e4/1010213-0213_101.jpg&amp;imgrefurl=http://slovari.yandex.ru/dict/krugosvet/article/c/ca/1010213.htm&amp;h=420&amp;w=309&amp;sz=22&amp;tbnid=qEDoHA_mDBlCoM:&amp;tbnh=262&amp;tbnw=193&amp;prev=/images?q=%D1%84%D0%BE%D1%82%D0%BE+%D0%BA%D0%B5%D0%B2%D0%B8%D0%BD+%D0%BA%D0%BE%D1%81%D1%82%D0%BD%D0%B5%D1%80&amp;hl=ru&amp;usg=__8qCYgNclwuo3mzeFE9w_0BRZ9LQ=&amp;ei=h0SPS874KI6OlQf3sayqDQ&amp;sa=X&amp;oi=image_result&amp;resnum=3&amp;ct=image&amp;ved=0CAoQ9QEwA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ru/imgres?imgurl=http://www.mirovoekino.ru/images/mans/30/30m.jpg&amp;imgrefurl=http://www.mirovoekino.ru/znamn.php?id=30&amp;h=300&amp;w=291&amp;sz=54&amp;tbnid=noSbZAYSY49hfM:&amp;tbnh=116&amp;tbnw=113&amp;prev=/images?q=%D1%84%D0%BE%D1%82%D0%BE+%D0%BA%D0%B5%D0%B2%D0%B8%D0%BD+%D0%BA%D0%BE%D1%81%D1%82%D0%BD%D0%B5%D1%80&amp;hl=ru&amp;usg=__K-9cEafE7i3uyL0L2gRSj4d-MQQ=&amp;ei=h0SPS874KI6OlQf3sayqDQ&amp;sa=X&amp;oi=image_result&amp;resnum=4&amp;ct=image&amp;ved=0CBAQ9QEwA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imgres?imgurl=http://www.kinofilms.com.ua/images/actors/big/97_Whoopi_Goldberg.jpg&amp;imgrefurl=http://www.kinofilms.com.ua/stars/?sort=etitle&amp;who=&amp;page=23&amp;h=300&amp;w=215&amp;sz=12&amp;tbnid=TQbjhegIa_sscM:&amp;tbnh=116&amp;tbnw=83&amp;prev=/images?q=%D1%84%D0%BE%D1%82%D0%BE+%D0%B2%D1%83%D0%B4%D0%B8+%D0%B3%D0%BE%D0%BB%D0%B4%D0%B1%D0%B5%D1%80%D0%B3&amp;hl=ru&amp;usg=__RnqHeWiQk88S7cilPu-6HOITxjs=&amp;ei=qUWPS4-ZL8evlAeG7d2lDQ&amp;sa=X&amp;oi=image_result&amp;resnum=4&amp;ct=image&amp;ved=0CA8Q9QEw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ru/imgres?imgurl=http://www.goldmustang.ru/images/content/Wuppi%20Goldberg44.jpg&amp;imgrefurl=http://www.goldmustang.ru/print_329.html&amp;h=138&amp;w=200&amp;sz=46&amp;tbnid=Z_KwhqBbV58hsM:&amp;tbnh=72&amp;tbnw=104&amp;prev=/images?q=%D1%84%D0%BE%D1%82%D0%BE+%D0%B2%D1%83%D0%B4%D0%B8+%D0%B3%D0%BE%D0%BB%D0%B4%D0%B1%D0%B5%D1%80%D0%B3&amp;hl=ru&amp;usg=__s1ZvDo8GiNGtu37ubAklkNq4VT4=&amp;ei=qUWPS4-ZL8evlAeG7d2lDQ&amp;sa=X&amp;oi=image_result&amp;resnum=6&amp;ct=image&amp;ved=0CBMQ9QEwB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heplace.ru/photos/photo.php?id=23430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inopoisk.ru/picture/108256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Famous Hollywood actors and actresses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ичард Гир : Фото 20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2656"/>
            <a:ext cx="50405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google.ru/images?q=tbn:wOxy964pok2_fM::www.arthouse.ru/img/pub/0902/%25D1%2587%25D0%25B0%25D0%25BF%25D0%25BB%25D0%25B8%25D0%25B8%25D0%25B8%25D0%25B8%25D0%25BD.jpg&amp;h=94&amp;w=64&amp;usg=__IIeiQp3mRBg2qluBkdPboi6cVSc=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50405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google.ru/images?q=tbn:qEDoHA_mDBlCoM::slovari.yandex.ru/illustrations/krugosvet/pictures/e/e4/1010213-0213_101.jpg&amp;t=1&amp;h=196&amp;w=144&amp;usg=__Bui-k5FALkg112uC3Mfyh1NCbMM=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456384" cy="4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ogle.ru/images?q=tbn:noSbZAYSY49hfM::www.mirovoekino.ru/images/mans/30/30m.jpg&amp;h=94&amp;w=91&amp;usg=__s-JoIKnNB6zMNx0MHDFpC8uDH04=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72816"/>
            <a:ext cx="4000500" cy="41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google.ru/images?q=tbn:TQbjhegIa_sscM::www.kinofilms.com.ua/images/actors/big/97_Whoopi_Goldberg.jpg&amp;h=94&amp;w=67&amp;usg=__XuUutwgGmycfGDduhJ5x7a8c3BM=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0963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ogle.ru/images?q=tbn:Z_KwhqBbV58hsM::www.goldmustang.ru/images/content/Wuppi%252520Goldberg44.jpg&amp;h=82&amp;w=118&amp;usg=__aVegUEZuXh6wYggqFzrKYTjz21s=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204864"/>
            <a:ext cx="51537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рлиз Терон / Charlize Ther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488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нелопа Крус / Penélope Cruzpe Cru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8092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рлетт Йоханссон / Scarlett Johanss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42493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жонни Депп / Johnny Dep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однардо ДиКаприо / Leonardo DiCapri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048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шель Пфайфер (Michelle Pfeiffer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20688"/>
            <a:ext cx="40324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t0.gstatic.com/images?q=tbn:NZKsHzmiPZKcv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76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0.gstatic.com/images?q=tbn:wnmcT-MMoAkcM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4972"/>
            <a:ext cx="4032448" cy="51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росмотр фото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896544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6</Words>
  <Application>Microsoft Office PowerPoint</Application>
  <PresentationFormat>Экран (4:3)</PresentationFormat>
  <Paragraphs>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Famous Hollywood actors and actresses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Hollywood actors and actresses</dc:title>
  <dc:creator>гыук</dc:creator>
  <cp:lastModifiedBy>гыук</cp:lastModifiedBy>
  <cp:revision>1</cp:revision>
  <dcterms:created xsi:type="dcterms:W3CDTF">2012-01-22T14:43:37Z</dcterms:created>
  <dcterms:modified xsi:type="dcterms:W3CDTF">2012-01-22T14:53:29Z</dcterms:modified>
</cp:coreProperties>
</file>