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4" r:id="rId2"/>
    <p:sldId id="319" r:id="rId3"/>
    <p:sldId id="264" r:id="rId4"/>
    <p:sldId id="270" r:id="rId5"/>
    <p:sldId id="320" r:id="rId6"/>
    <p:sldId id="265" r:id="rId7"/>
    <p:sldId id="266" r:id="rId8"/>
    <p:sldId id="288" r:id="rId9"/>
    <p:sldId id="327" r:id="rId10"/>
    <p:sldId id="347" r:id="rId11"/>
    <p:sldId id="338" r:id="rId12"/>
    <p:sldId id="346" r:id="rId13"/>
    <p:sldId id="345" r:id="rId14"/>
    <p:sldId id="340" r:id="rId15"/>
    <p:sldId id="341" r:id="rId16"/>
    <p:sldId id="339" r:id="rId17"/>
    <p:sldId id="353" r:id="rId18"/>
    <p:sldId id="351" r:id="rId19"/>
    <p:sldId id="323" r:id="rId20"/>
    <p:sldId id="275" r:id="rId21"/>
    <p:sldId id="352" r:id="rId22"/>
    <p:sldId id="348" r:id="rId23"/>
    <p:sldId id="349" r:id="rId24"/>
    <p:sldId id="350" r:id="rId25"/>
    <p:sldId id="329" r:id="rId26"/>
    <p:sldId id="334" r:id="rId27"/>
    <p:sldId id="35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27" autoAdjust="0"/>
    <p:restoredTop sz="94660"/>
  </p:normalViewPr>
  <p:slideViewPr>
    <p:cSldViewPr>
      <p:cViewPr>
        <p:scale>
          <a:sx n="50" d="100"/>
          <a:sy n="50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FC761-354E-438E-90AB-24188BE43E2E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</dgm:pt>
    <dgm:pt modelId="{18BF38FB-E410-4D18-A6EA-524BC2CF430D}">
      <dgm:prSet phldrT="[Текст]"/>
      <dgm:spPr/>
      <dgm:t>
        <a:bodyPr/>
        <a:lstStyle/>
        <a:p>
          <a:r>
            <a:rPr lang="en-GB" b="1" i="0" dirty="0" smtClean="0">
              <a:latin typeface="Comic Sans MS" pitchFamily="66" charset="0"/>
            </a:rPr>
            <a:t> </a:t>
          </a:r>
          <a:r>
            <a:rPr lang="en-GB" b="1" i="0" dirty="0" err="1" smtClean="0">
              <a:latin typeface="Comic Sans MS" pitchFamily="66" charset="0"/>
            </a:rPr>
            <a:t>Имя</a:t>
          </a:r>
          <a:r>
            <a:rPr lang="en-GB" b="1" i="0" dirty="0" smtClean="0">
              <a:latin typeface="Comic Sans MS" pitchFamily="66" charset="0"/>
            </a:rPr>
            <a:t> </a:t>
          </a:r>
          <a:r>
            <a:rPr lang="ru-RU" b="1" i="0" dirty="0" smtClean="0">
              <a:latin typeface="Comic Sans MS" pitchFamily="66" charset="0"/>
            </a:rPr>
            <a:t>      МОЛЕКУЛА</a:t>
          </a:r>
          <a:endParaRPr lang="ru-RU" b="1" i="0" dirty="0">
            <a:latin typeface="Comic Sans MS" pitchFamily="66" charset="0"/>
          </a:endParaRPr>
        </a:p>
      </dgm:t>
    </dgm:pt>
    <dgm:pt modelId="{010FAB34-F510-450E-91A8-90B118D23B36}" type="parTrans" cxnId="{35B7B93C-0A04-4809-9024-79FAB4CFE30E}">
      <dgm:prSet/>
      <dgm:spPr/>
      <dgm:t>
        <a:bodyPr/>
        <a:lstStyle/>
        <a:p>
          <a:endParaRPr lang="ru-RU"/>
        </a:p>
      </dgm:t>
    </dgm:pt>
    <dgm:pt modelId="{52F56C24-F740-42C6-8669-9D093323BD64}" type="sibTrans" cxnId="{35B7B93C-0A04-4809-9024-79FAB4CFE30E}">
      <dgm:prSet/>
      <dgm:spPr/>
      <dgm:t>
        <a:bodyPr/>
        <a:lstStyle/>
        <a:p>
          <a:endParaRPr lang="ru-RU"/>
        </a:p>
      </dgm:t>
    </dgm:pt>
    <dgm:pt modelId="{0E213621-9C50-4AEA-A735-86B9D557DEC5}">
      <dgm:prSet phldrT="[Текст]"/>
      <dgm:spPr/>
      <dgm:t>
        <a:bodyPr/>
        <a:lstStyle/>
        <a:p>
          <a:r>
            <a:rPr lang="en-GB" b="1" i="0" dirty="0" err="1" smtClean="0">
              <a:latin typeface="Comic Sans MS" pitchFamily="66" charset="0"/>
            </a:rPr>
            <a:t>Назначение</a:t>
          </a:r>
          <a:r>
            <a:rPr lang="en-GB" b="1" i="0" dirty="0" smtClean="0">
              <a:latin typeface="Comic Sans MS" pitchFamily="66" charset="0"/>
            </a:rPr>
            <a:t> в </a:t>
          </a:r>
          <a:r>
            <a:rPr lang="ru-RU" b="1" i="0" dirty="0" smtClean="0">
              <a:latin typeface="Comic Sans MS" pitchFamily="66" charset="0"/>
            </a:rPr>
            <a:t> </a:t>
          </a:r>
          <a:r>
            <a:rPr lang="en-GB" b="1" i="0" dirty="0" err="1" smtClean="0">
              <a:latin typeface="Comic Sans MS" pitchFamily="66" charset="0"/>
            </a:rPr>
            <a:t>природе</a:t>
          </a:r>
          <a:r>
            <a:rPr lang="ru-RU" b="1" i="0" dirty="0" smtClean="0">
              <a:latin typeface="Comic Sans MS" pitchFamily="66" charset="0"/>
            </a:rPr>
            <a:t>:</a:t>
          </a:r>
          <a:endParaRPr lang="ru-RU" b="1" i="0" dirty="0">
            <a:latin typeface="Comic Sans MS" pitchFamily="66" charset="0"/>
          </a:endParaRPr>
        </a:p>
      </dgm:t>
    </dgm:pt>
    <dgm:pt modelId="{5B152E01-4D59-4027-BD1A-ECBF0E1783E3}" type="parTrans" cxnId="{6ECDC5F1-A383-48F8-968E-5B9F03CD5076}">
      <dgm:prSet/>
      <dgm:spPr/>
      <dgm:t>
        <a:bodyPr/>
        <a:lstStyle/>
        <a:p>
          <a:endParaRPr lang="ru-RU"/>
        </a:p>
      </dgm:t>
    </dgm:pt>
    <dgm:pt modelId="{6247319E-E66D-463E-A3AA-F34683952E19}" type="sibTrans" cxnId="{6ECDC5F1-A383-48F8-968E-5B9F03CD5076}">
      <dgm:prSet/>
      <dgm:spPr/>
      <dgm:t>
        <a:bodyPr/>
        <a:lstStyle/>
        <a:p>
          <a:endParaRPr lang="ru-RU"/>
        </a:p>
      </dgm:t>
    </dgm:pt>
    <dgm:pt modelId="{B4B84DFF-CE87-4849-82E8-A1675D58B90A}">
      <dgm:prSet phldrT="[Текст]"/>
      <dgm:spPr/>
      <dgm:t>
        <a:bodyPr/>
        <a:lstStyle/>
        <a:p>
          <a:r>
            <a:rPr lang="en-GB" b="1" i="0" dirty="0" err="1" smtClean="0">
              <a:latin typeface="Comic Sans MS" pitchFamily="66" charset="0"/>
            </a:rPr>
            <a:t>Поразительные</a:t>
          </a:r>
          <a:r>
            <a:rPr lang="en-GB" b="1" i="0" dirty="0" smtClean="0">
              <a:latin typeface="Comic Sans MS" pitchFamily="66" charset="0"/>
            </a:rPr>
            <a:t> </a:t>
          </a:r>
          <a:r>
            <a:rPr lang="ru-RU" b="1" i="0" dirty="0" smtClean="0">
              <a:latin typeface="Comic Sans MS" pitchFamily="66" charset="0"/>
            </a:rPr>
            <a:t> </a:t>
          </a:r>
          <a:r>
            <a:rPr lang="en-GB" b="1" i="0" dirty="0" err="1" smtClean="0">
              <a:latin typeface="Comic Sans MS" pitchFamily="66" charset="0"/>
            </a:rPr>
            <a:t>качества</a:t>
          </a:r>
          <a:r>
            <a:rPr lang="ru-RU" b="1" i="0" dirty="0" smtClean="0">
              <a:latin typeface="Comic Sans MS" pitchFamily="66" charset="0"/>
            </a:rPr>
            <a:t>:</a:t>
          </a:r>
          <a:endParaRPr lang="ru-RU" b="1" i="0" dirty="0">
            <a:latin typeface="Comic Sans MS" pitchFamily="66" charset="0"/>
          </a:endParaRPr>
        </a:p>
      </dgm:t>
    </dgm:pt>
    <dgm:pt modelId="{A1103E28-91E4-46B3-BE60-821E2B5D4CAA}" type="parTrans" cxnId="{8A220102-23DF-4009-BF89-0F23A3DFA070}">
      <dgm:prSet/>
      <dgm:spPr/>
      <dgm:t>
        <a:bodyPr/>
        <a:lstStyle/>
        <a:p>
          <a:endParaRPr lang="ru-RU"/>
        </a:p>
      </dgm:t>
    </dgm:pt>
    <dgm:pt modelId="{58BA4A49-DF53-4A24-A76A-1DE8D2E444F1}" type="sibTrans" cxnId="{8A220102-23DF-4009-BF89-0F23A3DFA070}">
      <dgm:prSet/>
      <dgm:spPr/>
      <dgm:t>
        <a:bodyPr/>
        <a:lstStyle/>
        <a:p>
          <a:endParaRPr lang="ru-RU"/>
        </a:p>
      </dgm:t>
    </dgm:pt>
    <dgm:pt modelId="{53B22477-4014-4A92-B13B-DFF23E8A6AA3}">
      <dgm:prSet phldrT="[Текст]"/>
      <dgm:spPr/>
      <dgm:t>
        <a:bodyPr/>
        <a:lstStyle/>
        <a:p>
          <a:r>
            <a:rPr lang="en-GB" b="1" i="0" dirty="0" err="1" smtClean="0">
              <a:latin typeface="Comic Sans MS" pitchFamily="66" charset="0"/>
            </a:rPr>
            <a:t>Необычные</a:t>
          </a:r>
          <a:r>
            <a:rPr lang="en-GB" b="1" i="0" dirty="0" smtClean="0">
              <a:latin typeface="Comic Sans MS" pitchFamily="66" charset="0"/>
            </a:rPr>
            <a:t> </a:t>
          </a:r>
          <a:r>
            <a:rPr lang="ru-RU" b="1" i="0" dirty="0" smtClean="0">
              <a:latin typeface="Comic Sans MS" pitchFamily="66" charset="0"/>
            </a:rPr>
            <a:t>  </a:t>
          </a:r>
          <a:r>
            <a:rPr lang="en-GB" b="1" i="0" dirty="0" err="1" smtClean="0">
              <a:latin typeface="Comic Sans MS" pitchFamily="66" charset="0"/>
            </a:rPr>
            <a:t>свойства</a:t>
          </a:r>
          <a:r>
            <a:rPr lang="ru-RU" b="1" i="0" dirty="0" smtClean="0">
              <a:latin typeface="Comic Sans MS" pitchFamily="66" charset="0"/>
            </a:rPr>
            <a:t>:</a:t>
          </a:r>
          <a:endParaRPr lang="ru-RU" b="1" i="0" dirty="0">
            <a:latin typeface="Comic Sans MS" pitchFamily="66" charset="0"/>
          </a:endParaRPr>
        </a:p>
      </dgm:t>
    </dgm:pt>
    <dgm:pt modelId="{D9DCA6A8-04D4-4430-86BE-6D2687E9328B}" type="parTrans" cxnId="{6F9D6639-BC58-44A1-9249-662AB9FE2DD3}">
      <dgm:prSet/>
      <dgm:spPr/>
      <dgm:t>
        <a:bodyPr/>
        <a:lstStyle/>
        <a:p>
          <a:endParaRPr lang="ru-RU"/>
        </a:p>
      </dgm:t>
    </dgm:pt>
    <dgm:pt modelId="{7B14908A-0B4A-4474-BAA0-3149CB64A76C}" type="sibTrans" cxnId="{6F9D6639-BC58-44A1-9249-662AB9FE2DD3}">
      <dgm:prSet/>
      <dgm:spPr/>
      <dgm:t>
        <a:bodyPr/>
        <a:lstStyle/>
        <a:p>
          <a:endParaRPr lang="ru-RU"/>
        </a:p>
      </dgm:t>
    </dgm:pt>
    <dgm:pt modelId="{393A81E8-D090-40EC-8B6D-38E69774F742}">
      <dgm:prSet phldrT="[Текст]"/>
      <dgm:spPr/>
      <dgm:t>
        <a:bodyPr/>
        <a:lstStyle/>
        <a:p>
          <a:r>
            <a:rPr lang="en-GB" b="1" i="0" dirty="0" err="1" smtClean="0">
              <a:latin typeface="Comic Sans MS" pitchFamily="66" charset="0"/>
            </a:rPr>
            <a:t>Местообитани</a:t>
          </a:r>
          <a:r>
            <a:rPr lang="ru-RU" b="1" i="0" dirty="0" smtClean="0">
              <a:latin typeface="Comic Sans MS" pitchFamily="66" charset="0"/>
            </a:rPr>
            <a:t>е:</a:t>
          </a:r>
          <a:endParaRPr lang="ru-RU" b="1" i="0" dirty="0">
            <a:latin typeface="Comic Sans MS" pitchFamily="66" charset="0"/>
          </a:endParaRPr>
        </a:p>
      </dgm:t>
    </dgm:pt>
    <dgm:pt modelId="{C4523F3E-BE0B-49B1-8980-D5F28A033AB9}" type="parTrans" cxnId="{54693D45-4F27-4EBF-8921-AD882E1023AC}">
      <dgm:prSet/>
      <dgm:spPr/>
      <dgm:t>
        <a:bodyPr/>
        <a:lstStyle/>
        <a:p>
          <a:endParaRPr lang="ru-RU"/>
        </a:p>
      </dgm:t>
    </dgm:pt>
    <dgm:pt modelId="{1EFCD443-419A-497F-9341-E5EA5D419327}" type="sibTrans" cxnId="{54693D45-4F27-4EBF-8921-AD882E1023AC}">
      <dgm:prSet/>
      <dgm:spPr/>
      <dgm:t>
        <a:bodyPr/>
        <a:lstStyle/>
        <a:p>
          <a:endParaRPr lang="ru-RU"/>
        </a:p>
      </dgm:t>
    </dgm:pt>
    <dgm:pt modelId="{55627263-6958-4818-83E8-AE40F402CE7D}" type="pres">
      <dgm:prSet presAssocID="{FE6FC761-354E-438E-90AB-24188BE43E2E}" presName="linear" presStyleCnt="0">
        <dgm:presLayoutVars>
          <dgm:animLvl val="lvl"/>
          <dgm:resizeHandles val="exact"/>
        </dgm:presLayoutVars>
      </dgm:prSet>
      <dgm:spPr/>
    </dgm:pt>
    <dgm:pt modelId="{FB9F89B5-763F-479C-BEFF-FFCB9B14202B}" type="pres">
      <dgm:prSet presAssocID="{18BF38FB-E410-4D18-A6EA-524BC2CF43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173B-A71C-46FE-A3A3-5715590EC43D}" type="pres">
      <dgm:prSet presAssocID="{52F56C24-F740-42C6-8669-9D093323BD64}" presName="spacer" presStyleCnt="0"/>
      <dgm:spPr/>
    </dgm:pt>
    <dgm:pt modelId="{8B9C3B8C-C2AE-4132-9940-F78BBF8074BA}" type="pres">
      <dgm:prSet presAssocID="{0E213621-9C50-4AEA-A735-86B9D557DEC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B9E4C-20EA-47BC-A4C3-3DD8302BFF3F}" type="pres">
      <dgm:prSet presAssocID="{6247319E-E66D-463E-A3AA-F34683952E19}" presName="spacer" presStyleCnt="0"/>
      <dgm:spPr/>
    </dgm:pt>
    <dgm:pt modelId="{53C14B30-FC3F-4BC0-915F-9F76E56A256A}" type="pres">
      <dgm:prSet presAssocID="{B4B84DFF-CE87-4849-82E8-A1675D58B9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3FC09-2D63-44DC-A758-72289A51066C}" type="pres">
      <dgm:prSet presAssocID="{58BA4A49-DF53-4A24-A76A-1DE8D2E444F1}" presName="spacer" presStyleCnt="0"/>
      <dgm:spPr/>
    </dgm:pt>
    <dgm:pt modelId="{0486792C-0293-46A2-B7FE-7EA9BB981684}" type="pres">
      <dgm:prSet presAssocID="{53B22477-4014-4A92-B13B-DFF23E8A6AA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40144-0A28-4FC2-9300-B59DF792AB66}" type="pres">
      <dgm:prSet presAssocID="{7B14908A-0B4A-4474-BAA0-3149CB64A76C}" presName="spacer" presStyleCnt="0"/>
      <dgm:spPr/>
    </dgm:pt>
    <dgm:pt modelId="{18C882EB-8860-4447-8B64-8F63BDF7BB4B}" type="pres">
      <dgm:prSet presAssocID="{393A81E8-D090-40EC-8B6D-38E69774F7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14E2A-0FA8-4509-9C3B-CFF9A00A610D}" type="presOf" srcId="{393A81E8-D090-40EC-8B6D-38E69774F742}" destId="{18C882EB-8860-4447-8B64-8F63BDF7BB4B}" srcOrd="0" destOrd="0" presId="urn:microsoft.com/office/officeart/2005/8/layout/vList2"/>
    <dgm:cxn modelId="{31DD6AD4-D5E8-4DCA-9142-58002CBE0E76}" type="presOf" srcId="{18BF38FB-E410-4D18-A6EA-524BC2CF430D}" destId="{FB9F89B5-763F-479C-BEFF-FFCB9B14202B}" srcOrd="0" destOrd="0" presId="urn:microsoft.com/office/officeart/2005/8/layout/vList2"/>
    <dgm:cxn modelId="{BFEF9EDF-4C2A-4E8B-8D0B-70512F27F9E7}" type="presOf" srcId="{53B22477-4014-4A92-B13B-DFF23E8A6AA3}" destId="{0486792C-0293-46A2-B7FE-7EA9BB981684}" srcOrd="0" destOrd="0" presId="urn:microsoft.com/office/officeart/2005/8/layout/vList2"/>
    <dgm:cxn modelId="{C3EE2564-F317-4932-B9F5-6E49D988E4CF}" type="presOf" srcId="{B4B84DFF-CE87-4849-82E8-A1675D58B90A}" destId="{53C14B30-FC3F-4BC0-915F-9F76E56A256A}" srcOrd="0" destOrd="0" presId="urn:microsoft.com/office/officeart/2005/8/layout/vList2"/>
    <dgm:cxn modelId="{CE23646F-1CC9-4096-B183-DF32A43FFE27}" type="presOf" srcId="{FE6FC761-354E-438E-90AB-24188BE43E2E}" destId="{55627263-6958-4818-83E8-AE40F402CE7D}" srcOrd="0" destOrd="0" presId="urn:microsoft.com/office/officeart/2005/8/layout/vList2"/>
    <dgm:cxn modelId="{6F9D6639-BC58-44A1-9249-662AB9FE2DD3}" srcId="{FE6FC761-354E-438E-90AB-24188BE43E2E}" destId="{53B22477-4014-4A92-B13B-DFF23E8A6AA3}" srcOrd="3" destOrd="0" parTransId="{D9DCA6A8-04D4-4430-86BE-6D2687E9328B}" sibTransId="{7B14908A-0B4A-4474-BAA0-3149CB64A76C}"/>
    <dgm:cxn modelId="{8A220102-23DF-4009-BF89-0F23A3DFA070}" srcId="{FE6FC761-354E-438E-90AB-24188BE43E2E}" destId="{B4B84DFF-CE87-4849-82E8-A1675D58B90A}" srcOrd="2" destOrd="0" parTransId="{A1103E28-91E4-46B3-BE60-821E2B5D4CAA}" sibTransId="{58BA4A49-DF53-4A24-A76A-1DE8D2E444F1}"/>
    <dgm:cxn modelId="{6ECDC5F1-A383-48F8-968E-5B9F03CD5076}" srcId="{FE6FC761-354E-438E-90AB-24188BE43E2E}" destId="{0E213621-9C50-4AEA-A735-86B9D557DEC5}" srcOrd="1" destOrd="0" parTransId="{5B152E01-4D59-4027-BD1A-ECBF0E1783E3}" sibTransId="{6247319E-E66D-463E-A3AA-F34683952E19}"/>
    <dgm:cxn modelId="{35B7B93C-0A04-4809-9024-79FAB4CFE30E}" srcId="{FE6FC761-354E-438E-90AB-24188BE43E2E}" destId="{18BF38FB-E410-4D18-A6EA-524BC2CF430D}" srcOrd="0" destOrd="0" parTransId="{010FAB34-F510-450E-91A8-90B118D23B36}" sibTransId="{52F56C24-F740-42C6-8669-9D093323BD64}"/>
    <dgm:cxn modelId="{54693D45-4F27-4EBF-8921-AD882E1023AC}" srcId="{FE6FC761-354E-438E-90AB-24188BE43E2E}" destId="{393A81E8-D090-40EC-8B6D-38E69774F742}" srcOrd="4" destOrd="0" parTransId="{C4523F3E-BE0B-49B1-8980-D5F28A033AB9}" sibTransId="{1EFCD443-419A-497F-9341-E5EA5D419327}"/>
    <dgm:cxn modelId="{77DCE4BB-387D-4A19-904D-55EB5BEE8089}" type="presOf" srcId="{0E213621-9C50-4AEA-A735-86B9D557DEC5}" destId="{8B9C3B8C-C2AE-4132-9940-F78BBF8074BA}" srcOrd="0" destOrd="0" presId="urn:microsoft.com/office/officeart/2005/8/layout/vList2"/>
    <dgm:cxn modelId="{B0980957-5A3D-4C0A-B49B-ECCB5B86D814}" type="presParOf" srcId="{55627263-6958-4818-83E8-AE40F402CE7D}" destId="{FB9F89B5-763F-479C-BEFF-FFCB9B14202B}" srcOrd="0" destOrd="0" presId="urn:microsoft.com/office/officeart/2005/8/layout/vList2"/>
    <dgm:cxn modelId="{DC9A320B-9B38-4F25-8E6C-ADA594076C72}" type="presParOf" srcId="{55627263-6958-4818-83E8-AE40F402CE7D}" destId="{2EF3173B-A71C-46FE-A3A3-5715590EC43D}" srcOrd="1" destOrd="0" presId="urn:microsoft.com/office/officeart/2005/8/layout/vList2"/>
    <dgm:cxn modelId="{E02D0175-FAC0-4A3A-8D85-8802C8756AD7}" type="presParOf" srcId="{55627263-6958-4818-83E8-AE40F402CE7D}" destId="{8B9C3B8C-C2AE-4132-9940-F78BBF8074BA}" srcOrd="2" destOrd="0" presId="urn:microsoft.com/office/officeart/2005/8/layout/vList2"/>
    <dgm:cxn modelId="{3E745229-1868-42A7-9C62-E331D06ACC40}" type="presParOf" srcId="{55627263-6958-4818-83E8-AE40F402CE7D}" destId="{418B9E4C-20EA-47BC-A4C3-3DD8302BFF3F}" srcOrd="3" destOrd="0" presId="urn:microsoft.com/office/officeart/2005/8/layout/vList2"/>
    <dgm:cxn modelId="{136747F4-8ACD-4597-9CF7-112258B3E803}" type="presParOf" srcId="{55627263-6958-4818-83E8-AE40F402CE7D}" destId="{53C14B30-FC3F-4BC0-915F-9F76E56A256A}" srcOrd="4" destOrd="0" presId="urn:microsoft.com/office/officeart/2005/8/layout/vList2"/>
    <dgm:cxn modelId="{2C57A069-139D-4767-B934-59997885D2CF}" type="presParOf" srcId="{55627263-6958-4818-83E8-AE40F402CE7D}" destId="{B273FC09-2D63-44DC-A758-72289A51066C}" srcOrd="5" destOrd="0" presId="urn:microsoft.com/office/officeart/2005/8/layout/vList2"/>
    <dgm:cxn modelId="{38E13C6F-2D32-4139-B917-5685FCAF9F69}" type="presParOf" srcId="{55627263-6958-4818-83E8-AE40F402CE7D}" destId="{0486792C-0293-46A2-B7FE-7EA9BB981684}" srcOrd="6" destOrd="0" presId="urn:microsoft.com/office/officeart/2005/8/layout/vList2"/>
    <dgm:cxn modelId="{B31A7E6B-7478-4C43-A619-A3980A74468F}" type="presParOf" srcId="{55627263-6958-4818-83E8-AE40F402CE7D}" destId="{E7E40144-0A28-4FC2-9300-B59DF792AB66}" srcOrd="7" destOrd="0" presId="urn:microsoft.com/office/officeart/2005/8/layout/vList2"/>
    <dgm:cxn modelId="{898E612A-84EB-4A9B-B23C-B5C8ADC3B797}" type="presParOf" srcId="{55627263-6958-4818-83E8-AE40F402CE7D}" destId="{18C882EB-8860-4447-8B64-8F63BDF7BB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D7465-98D7-4BD3-A3A1-CDEA5E40AAF8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134085-9D81-4201-B45A-40EE1144D99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1.Эта «штучка» очень маленькая. Она может летать, а может просто качаться. </a:t>
          </a:r>
          <a:endParaRPr lang="ru-RU" b="1" dirty="0"/>
        </a:p>
      </dgm:t>
    </dgm:pt>
    <dgm:pt modelId="{14195B73-26BE-4B3E-B7B3-5622EEFA5837}" type="parTrans" cxnId="{397679BF-375B-4040-BD47-653217BED243}">
      <dgm:prSet/>
      <dgm:spPr/>
      <dgm:t>
        <a:bodyPr/>
        <a:lstStyle/>
        <a:p>
          <a:endParaRPr lang="ru-RU"/>
        </a:p>
      </dgm:t>
    </dgm:pt>
    <dgm:pt modelId="{8DFA8491-7D21-4719-BDCF-31E433B1579A}" type="sibTrans" cxnId="{397679BF-375B-4040-BD47-653217BED243}">
      <dgm:prSet/>
      <dgm:spPr/>
      <dgm:t>
        <a:bodyPr/>
        <a:lstStyle/>
        <a:p>
          <a:endParaRPr lang="ru-RU"/>
        </a:p>
      </dgm:t>
    </dgm:pt>
    <dgm:pt modelId="{067CB098-0233-474C-A409-E17031B32CA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2.Она у всех веществ разная.</a:t>
          </a:r>
          <a:endParaRPr lang="ru-RU" b="1" dirty="0"/>
        </a:p>
      </dgm:t>
    </dgm:pt>
    <dgm:pt modelId="{F004C7DC-A9BE-4C19-B2C8-CC24DC930AC6}" type="parTrans" cxnId="{CC09DAC8-CF93-4FFF-ABEB-4EF7FC1E7E24}">
      <dgm:prSet/>
      <dgm:spPr/>
      <dgm:t>
        <a:bodyPr/>
        <a:lstStyle/>
        <a:p>
          <a:endParaRPr lang="ru-RU"/>
        </a:p>
      </dgm:t>
    </dgm:pt>
    <dgm:pt modelId="{076952E1-EC3F-4C22-89EC-65188D4DBE15}" type="sibTrans" cxnId="{CC09DAC8-CF93-4FFF-ABEB-4EF7FC1E7E24}">
      <dgm:prSet/>
      <dgm:spPr/>
      <dgm:t>
        <a:bodyPr/>
        <a:lstStyle/>
        <a:p>
          <a:endParaRPr lang="ru-RU"/>
        </a:p>
      </dgm:t>
    </dgm:pt>
    <dgm:pt modelId="{188C1C64-CC16-40DD-8819-3BC103E4F17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3.Она состоит из атомов</a:t>
          </a:r>
          <a:endParaRPr lang="ru-RU" b="1" dirty="0"/>
        </a:p>
      </dgm:t>
    </dgm:pt>
    <dgm:pt modelId="{420944FD-D2F4-4255-B6F3-5D17EAA40D89}" type="parTrans" cxnId="{2885C5FA-206F-4A5E-8DFD-74498A92669A}">
      <dgm:prSet/>
      <dgm:spPr/>
      <dgm:t>
        <a:bodyPr/>
        <a:lstStyle/>
        <a:p>
          <a:endParaRPr lang="ru-RU"/>
        </a:p>
      </dgm:t>
    </dgm:pt>
    <dgm:pt modelId="{314E7C5B-4D20-4B74-820D-5EB7E3C0053F}" type="sibTrans" cxnId="{2885C5FA-206F-4A5E-8DFD-74498A92669A}">
      <dgm:prSet/>
      <dgm:spPr/>
      <dgm:t>
        <a:bodyPr/>
        <a:lstStyle/>
        <a:p>
          <a:endParaRPr lang="ru-RU"/>
        </a:p>
      </dgm:t>
    </dgm:pt>
    <dgm:pt modelId="{E73543A6-42A4-415B-B26E-344F7C8D10AF}" type="pres">
      <dgm:prSet presAssocID="{A92D7465-98D7-4BD3-A3A1-CDEA5E40A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DDDF5-7DBF-46AB-AD04-4D77DBEB2058}" type="pres">
      <dgm:prSet presAssocID="{3C134085-9D81-4201-B45A-40EE1144D9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DAE0-6391-4D63-8B9F-7AA23860654C}" type="pres">
      <dgm:prSet presAssocID="{3C134085-9D81-4201-B45A-40EE1144D999}" presName="spNode" presStyleCnt="0"/>
      <dgm:spPr/>
    </dgm:pt>
    <dgm:pt modelId="{73E14394-BA26-419B-A9D5-36CE4D281A55}" type="pres">
      <dgm:prSet presAssocID="{8DFA8491-7D21-4719-BDCF-31E433B1579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9CE1D6E-A0A8-4FA6-A02C-550CB5C6F80B}" type="pres">
      <dgm:prSet presAssocID="{067CB098-0233-474C-A409-E17031B32C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11721-4C49-4FC3-B986-D5016B7F1281}" type="pres">
      <dgm:prSet presAssocID="{067CB098-0233-474C-A409-E17031B32CAA}" presName="spNode" presStyleCnt="0"/>
      <dgm:spPr/>
    </dgm:pt>
    <dgm:pt modelId="{00AA11D5-34FC-4478-B74D-7DC96588E0CB}" type="pres">
      <dgm:prSet presAssocID="{076952E1-EC3F-4C22-89EC-65188D4DBE15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963B248-1D80-4922-BDF3-E31127498BF5}" type="pres">
      <dgm:prSet presAssocID="{188C1C64-CC16-40DD-8819-3BC103E4F1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7E0E-F918-4366-83E7-66F7A0B0A1F7}" type="pres">
      <dgm:prSet presAssocID="{188C1C64-CC16-40DD-8819-3BC103E4F179}" presName="spNode" presStyleCnt="0"/>
      <dgm:spPr/>
    </dgm:pt>
    <dgm:pt modelId="{F1323C4D-98AC-4EEA-9335-7EF4DC5C4F1D}" type="pres">
      <dgm:prSet presAssocID="{314E7C5B-4D20-4B74-820D-5EB7E3C0053F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C52BE645-5FD9-4DAF-980A-0C3CC91B76E4}" type="presOf" srcId="{3C134085-9D81-4201-B45A-40EE1144D999}" destId="{594DDDF5-7DBF-46AB-AD04-4D77DBEB2058}" srcOrd="0" destOrd="0" presId="urn:microsoft.com/office/officeart/2005/8/layout/cycle6"/>
    <dgm:cxn modelId="{1E1EE0B7-F088-49AB-92A8-87B9E70DD289}" type="presOf" srcId="{8DFA8491-7D21-4719-BDCF-31E433B1579A}" destId="{73E14394-BA26-419B-A9D5-36CE4D281A55}" srcOrd="0" destOrd="0" presId="urn:microsoft.com/office/officeart/2005/8/layout/cycle6"/>
    <dgm:cxn modelId="{CC09DAC8-CF93-4FFF-ABEB-4EF7FC1E7E24}" srcId="{A92D7465-98D7-4BD3-A3A1-CDEA5E40AAF8}" destId="{067CB098-0233-474C-A409-E17031B32CAA}" srcOrd="1" destOrd="0" parTransId="{F004C7DC-A9BE-4C19-B2C8-CC24DC930AC6}" sibTransId="{076952E1-EC3F-4C22-89EC-65188D4DBE15}"/>
    <dgm:cxn modelId="{397679BF-375B-4040-BD47-653217BED243}" srcId="{A92D7465-98D7-4BD3-A3A1-CDEA5E40AAF8}" destId="{3C134085-9D81-4201-B45A-40EE1144D999}" srcOrd="0" destOrd="0" parTransId="{14195B73-26BE-4B3E-B7B3-5622EEFA5837}" sibTransId="{8DFA8491-7D21-4719-BDCF-31E433B1579A}"/>
    <dgm:cxn modelId="{26EB442A-9CDD-4D46-AB3C-5A1E017712A3}" type="presOf" srcId="{067CB098-0233-474C-A409-E17031B32CAA}" destId="{A9CE1D6E-A0A8-4FA6-A02C-550CB5C6F80B}" srcOrd="0" destOrd="0" presId="urn:microsoft.com/office/officeart/2005/8/layout/cycle6"/>
    <dgm:cxn modelId="{94BB0767-BC40-4044-88B5-3B9E77C3C9F9}" type="presOf" srcId="{188C1C64-CC16-40DD-8819-3BC103E4F179}" destId="{9963B248-1D80-4922-BDF3-E31127498BF5}" srcOrd="0" destOrd="0" presId="urn:microsoft.com/office/officeart/2005/8/layout/cycle6"/>
    <dgm:cxn modelId="{2885C5FA-206F-4A5E-8DFD-74498A92669A}" srcId="{A92D7465-98D7-4BD3-A3A1-CDEA5E40AAF8}" destId="{188C1C64-CC16-40DD-8819-3BC103E4F179}" srcOrd="2" destOrd="0" parTransId="{420944FD-D2F4-4255-B6F3-5D17EAA40D89}" sibTransId="{314E7C5B-4D20-4B74-820D-5EB7E3C0053F}"/>
    <dgm:cxn modelId="{14E66A34-E34F-44CE-A12A-1FA0FFCD70F6}" type="presOf" srcId="{314E7C5B-4D20-4B74-820D-5EB7E3C0053F}" destId="{F1323C4D-98AC-4EEA-9335-7EF4DC5C4F1D}" srcOrd="0" destOrd="0" presId="urn:microsoft.com/office/officeart/2005/8/layout/cycle6"/>
    <dgm:cxn modelId="{5A4CFADE-7FA6-42E6-BFE5-D81BD5691064}" type="presOf" srcId="{076952E1-EC3F-4C22-89EC-65188D4DBE15}" destId="{00AA11D5-34FC-4478-B74D-7DC96588E0CB}" srcOrd="0" destOrd="0" presId="urn:microsoft.com/office/officeart/2005/8/layout/cycle6"/>
    <dgm:cxn modelId="{4AC092F7-EABD-4F10-B5CB-B648A84A7CF5}" type="presOf" srcId="{A92D7465-98D7-4BD3-A3A1-CDEA5E40AAF8}" destId="{E73543A6-42A4-415B-B26E-344F7C8D10AF}" srcOrd="0" destOrd="0" presId="urn:microsoft.com/office/officeart/2005/8/layout/cycle6"/>
    <dgm:cxn modelId="{3EDCDAF0-043B-47AB-9699-887DBB21A330}" type="presParOf" srcId="{E73543A6-42A4-415B-B26E-344F7C8D10AF}" destId="{594DDDF5-7DBF-46AB-AD04-4D77DBEB2058}" srcOrd="0" destOrd="0" presId="urn:microsoft.com/office/officeart/2005/8/layout/cycle6"/>
    <dgm:cxn modelId="{80775976-B4E9-4A33-ADA8-FB7FD6F562A0}" type="presParOf" srcId="{E73543A6-42A4-415B-B26E-344F7C8D10AF}" destId="{D5A0DAE0-6391-4D63-8B9F-7AA23860654C}" srcOrd="1" destOrd="0" presId="urn:microsoft.com/office/officeart/2005/8/layout/cycle6"/>
    <dgm:cxn modelId="{BA35D18D-1099-4BB0-9F34-AC334560CA64}" type="presParOf" srcId="{E73543A6-42A4-415B-B26E-344F7C8D10AF}" destId="{73E14394-BA26-419B-A9D5-36CE4D281A55}" srcOrd="2" destOrd="0" presId="urn:microsoft.com/office/officeart/2005/8/layout/cycle6"/>
    <dgm:cxn modelId="{AA9B8389-E2F7-4830-A283-05D014C95D39}" type="presParOf" srcId="{E73543A6-42A4-415B-B26E-344F7C8D10AF}" destId="{A9CE1D6E-A0A8-4FA6-A02C-550CB5C6F80B}" srcOrd="3" destOrd="0" presId="urn:microsoft.com/office/officeart/2005/8/layout/cycle6"/>
    <dgm:cxn modelId="{328965F0-68EE-4916-AFB8-550B30691A66}" type="presParOf" srcId="{E73543A6-42A4-415B-B26E-344F7C8D10AF}" destId="{09011721-4C49-4FC3-B986-D5016B7F1281}" srcOrd="4" destOrd="0" presId="urn:microsoft.com/office/officeart/2005/8/layout/cycle6"/>
    <dgm:cxn modelId="{746A9EFB-69C9-44A5-8BF9-23DC23DDE6CF}" type="presParOf" srcId="{E73543A6-42A4-415B-B26E-344F7C8D10AF}" destId="{00AA11D5-34FC-4478-B74D-7DC96588E0CB}" srcOrd="5" destOrd="0" presId="urn:microsoft.com/office/officeart/2005/8/layout/cycle6"/>
    <dgm:cxn modelId="{468532C5-A5A2-4D4A-A611-B4382F8451D6}" type="presParOf" srcId="{E73543A6-42A4-415B-B26E-344F7C8D10AF}" destId="{9963B248-1D80-4922-BDF3-E31127498BF5}" srcOrd="6" destOrd="0" presId="urn:microsoft.com/office/officeart/2005/8/layout/cycle6"/>
    <dgm:cxn modelId="{2BD61DB0-5A64-4273-A8E8-F5053C93E14F}" type="presParOf" srcId="{E73543A6-42A4-415B-B26E-344F7C8D10AF}" destId="{CC017E0E-F918-4366-83E7-66F7A0B0A1F7}" srcOrd="7" destOrd="0" presId="urn:microsoft.com/office/officeart/2005/8/layout/cycle6"/>
    <dgm:cxn modelId="{9E2E87B3-844E-4E92-8CD3-4BD623DAB04A}" type="presParOf" srcId="{E73543A6-42A4-415B-B26E-344F7C8D10AF}" destId="{F1323C4D-98AC-4EEA-9335-7EF4DC5C4F1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D7465-98D7-4BD3-A3A1-CDEA5E40AAF8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134085-9D81-4201-B45A-40EE1144D99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Его главная составляющая- труба, большая или маленькая</a:t>
          </a:r>
          <a:endParaRPr lang="ru-RU" b="1" dirty="0"/>
        </a:p>
      </dgm:t>
    </dgm:pt>
    <dgm:pt modelId="{14195B73-26BE-4B3E-B7B3-5622EEFA5837}" type="parTrans" cxnId="{397679BF-375B-4040-BD47-653217BED243}">
      <dgm:prSet/>
      <dgm:spPr/>
      <dgm:t>
        <a:bodyPr/>
        <a:lstStyle/>
        <a:p>
          <a:endParaRPr lang="ru-RU"/>
        </a:p>
      </dgm:t>
    </dgm:pt>
    <dgm:pt modelId="{8DFA8491-7D21-4719-BDCF-31E433B1579A}" type="sibTrans" cxnId="{397679BF-375B-4040-BD47-653217BED243}">
      <dgm:prSet/>
      <dgm:spPr/>
      <dgm:t>
        <a:bodyPr/>
        <a:lstStyle/>
        <a:p>
          <a:endParaRPr lang="ru-RU"/>
        </a:p>
      </dgm:t>
    </dgm:pt>
    <dgm:pt modelId="{067CB098-0233-474C-A409-E17031B32CA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Он имеет в трубе насколько линз</a:t>
          </a:r>
          <a:endParaRPr lang="ru-RU" b="1" dirty="0"/>
        </a:p>
      </dgm:t>
    </dgm:pt>
    <dgm:pt modelId="{F004C7DC-A9BE-4C19-B2C8-CC24DC930AC6}" type="parTrans" cxnId="{CC09DAC8-CF93-4FFF-ABEB-4EF7FC1E7E24}">
      <dgm:prSet/>
      <dgm:spPr/>
      <dgm:t>
        <a:bodyPr/>
        <a:lstStyle/>
        <a:p>
          <a:endParaRPr lang="ru-RU"/>
        </a:p>
      </dgm:t>
    </dgm:pt>
    <dgm:pt modelId="{076952E1-EC3F-4C22-89EC-65188D4DBE15}" type="sibTrans" cxnId="{CC09DAC8-CF93-4FFF-ABEB-4EF7FC1E7E24}">
      <dgm:prSet/>
      <dgm:spPr/>
      <dgm:t>
        <a:bodyPr/>
        <a:lstStyle/>
        <a:p>
          <a:endParaRPr lang="ru-RU"/>
        </a:p>
      </dgm:t>
    </dgm:pt>
    <dgm:pt modelId="{188C1C64-CC16-40DD-8819-3BC103E4F17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Это основной астрономический прибор</a:t>
          </a:r>
          <a:endParaRPr lang="ru-RU" b="1" dirty="0"/>
        </a:p>
      </dgm:t>
    </dgm:pt>
    <dgm:pt modelId="{420944FD-D2F4-4255-B6F3-5D17EAA40D89}" type="parTrans" cxnId="{2885C5FA-206F-4A5E-8DFD-74498A92669A}">
      <dgm:prSet/>
      <dgm:spPr/>
      <dgm:t>
        <a:bodyPr/>
        <a:lstStyle/>
        <a:p>
          <a:endParaRPr lang="ru-RU"/>
        </a:p>
      </dgm:t>
    </dgm:pt>
    <dgm:pt modelId="{314E7C5B-4D20-4B74-820D-5EB7E3C0053F}" type="sibTrans" cxnId="{2885C5FA-206F-4A5E-8DFD-74498A92669A}">
      <dgm:prSet/>
      <dgm:spPr/>
      <dgm:t>
        <a:bodyPr/>
        <a:lstStyle/>
        <a:p>
          <a:endParaRPr lang="ru-RU"/>
        </a:p>
      </dgm:t>
    </dgm:pt>
    <dgm:pt modelId="{E73543A6-42A4-415B-B26E-344F7C8D10AF}" type="pres">
      <dgm:prSet presAssocID="{A92D7465-98D7-4BD3-A3A1-CDEA5E40A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DDDF5-7DBF-46AB-AD04-4D77DBEB2058}" type="pres">
      <dgm:prSet presAssocID="{3C134085-9D81-4201-B45A-40EE1144D9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DAE0-6391-4D63-8B9F-7AA23860654C}" type="pres">
      <dgm:prSet presAssocID="{3C134085-9D81-4201-B45A-40EE1144D999}" presName="spNode" presStyleCnt="0"/>
      <dgm:spPr/>
    </dgm:pt>
    <dgm:pt modelId="{73E14394-BA26-419B-A9D5-36CE4D281A55}" type="pres">
      <dgm:prSet presAssocID="{8DFA8491-7D21-4719-BDCF-31E433B1579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9CE1D6E-A0A8-4FA6-A02C-550CB5C6F80B}" type="pres">
      <dgm:prSet presAssocID="{067CB098-0233-474C-A409-E17031B32C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11721-4C49-4FC3-B986-D5016B7F1281}" type="pres">
      <dgm:prSet presAssocID="{067CB098-0233-474C-A409-E17031B32CAA}" presName="spNode" presStyleCnt="0"/>
      <dgm:spPr/>
    </dgm:pt>
    <dgm:pt modelId="{00AA11D5-34FC-4478-B74D-7DC96588E0CB}" type="pres">
      <dgm:prSet presAssocID="{076952E1-EC3F-4C22-89EC-65188D4DBE15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963B248-1D80-4922-BDF3-E31127498BF5}" type="pres">
      <dgm:prSet presAssocID="{188C1C64-CC16-40DD-8819-3BC103E4F1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7E0E-F918-4366-83E7-66F7A0B0A1F7}" type="pres">
      <dgm:prSet presAssocID="{188C1C64-CC16-40DD-8819-3BC103E4F179}" presName="spNode" presStyleCnt="0"/>
      <dgm:spPr/>
    </dgm:pt>
    <dgm:pt modelId="{F1323C4D-98AC-4EEA-9335-7EF4DC5C4F1D}" type="pres">
      <dgm:prSet presAssocID="{314E7C5B-4D20-4B74-820D-5EB7E3C0053F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20EA138-9E52-4CEC-923D-9E43CA29F850}" type="presOf" srcId="{067CB098-0233-474C-A409-E17031B32CAA}" destId="{A9CE1D6E-A0A8-4FA6-A02C-550CB5C6F80B}" srcOrd="0" destOrd="0" presId="urn:microsoft.com/office/officeart/2005/8/layout/cycle6"/>
    <dgm:cxn modelId="{CC09DAC8-CF93-4FFF-ABEB-4EF7FC1E7E24}" srcId="{A92D7465-98D7-4BD3-A3A1-CDEA5E40AAF8}" destId="{067CB098-0233-474C-A409-E17031B32CAA}" srcOrd="1" destOrd="0" parTransId="{F004C7DC-A9BE-4C19-B2C8-CC24DC930AC6}" sibTransId="{076952E1-EC3F-4C22-89EC-65188D4DBE15}"/>
    <dgm:cxn modelId="{397679BF-375B-4040-BD47-653217BED243}" srcId="{A92D7465-98D7-4BD3-A3A1-CDEA5E40AAF8}" destId="{3C134085-9D81-4201-B45A-40EE1144D999}" srcOrd="0" destOrd="0" parTransId="{14195B73-26BE-4B3E-B7B3-5622EEFA5837}" sibTransId="{8DFA8491-7D21-4719-BDCF-31E433B1579A}"/>
    <dgm:cxn modelId="{2885C5FA-206F-4A5E-8DFD-74498A92669A}" srcId="{A92D7465-98D7-4BD3-A3A1-CDEA5E40AAF8}" destId="{188C1C64-CC16-40DD-8819-3BC103E4F179}" srcOrd="2" destOrd="0" parTransId="{420944FD-D2F4-4255-B6F3-5D17EAA40D89}" sibTransId="{314E7C5B-4D20-4B74-820D-5EB7E3C0053F}"/>
    <dgm:cxn modelId="{ACEE2906-AE12-41CF-9779-2C200336FE30}" type="presOf" srcId="{314E7C5B-4D20-4B74-820D-5EB7E3C0053F}" destId="{F1323C4D-98AC-4EEA-9335-7EF4DC5C4F1D}" srcOrd="0" destOrd="0" presId="urn:microsoft.com/office/officeart/2005/8/layout/cycle6"/>
    <dgm:cxn modelId="{DFB32D16-5912-46EA-B218-F2F2DED8C621}" type="presOf" srcId="{A92D7465-98D7-4BD3-A3A1-CDEA5E40AAF8}" destId="{E73543A6-42A4-415B-B26E-344F7C8D10AF}" srcOrd="0" destOrd="0" presId="urn:microsoft.com/office/officeart/2005/8/layout/cycle6"/>
    <dgm:cxn modelId="{77A3EB69-13D4-4BE2-8E29-49D8CC37F5AB}" type="presOf" srcId="{3C134085-9D81-4201-B45A-40EE1144D999}" destId="{594DDDF5-7DBF-46AB-AD04-4D77DBEB2058}" srcOrd="0" destOrd="0" presId="urn:microsoft.com/office/officeart/2005/8/layout/cycle6"/>
    <dgm:cxn modelId="{C15F4D15-D188-4823-9E95-71EEEA894DA6}" type="presOf" srcId="{8DFA8491-7D21-4719-BDCF-31E433B1579A}" destId="{73E14394-BA26-419B-A9D5-36CE4D281A55}" srcOrd="0" destOrd="0" presId="urn:microsoft.com/office/officeart/2005/8/layout/cycle6"/>
    <dgm:cxn modelId="{7736A57B-412A-4CAF-B59A-7EAE82230E78}" type="presOf" srcId="{076952E1-EC3F-4C22-89EC-65188D4DBE15}" destId="{00AA11D5-34FC-4478-B74D-7DC96588E0CB}" srcOrd="0" destOrd="0" presId="urn:microsoft.com/office/officeart/2005/8/layout/cycle6"/>
    <dgm:cxn modelId="{E3D0B12C-E8E2-40E8-A462-4CC350478769}" type="presOf" srcId="{188C1C64-CC16-40DD-8819-3BC103E4F179}" destId="{9963B248-1D80-4922-BDF3-E31127498BF5}" srcOrd="0" destOrd="0" presId="urn:microsoft.com/office/officeart/2005/8/layout/cycle6"/>
    <dgm:cxn modelId="{6FB6D129-645B-453C-9540-147C92BD8275}" type="presParOf" srcId="{E73543A6-42A4-415B-B26E-344F7C8D10AF}" destId="{594DDDF5-7DBF-46AB-AD04-4D77DBEB2058}" srcOrd="0" destOrd="0" presId="urn:microsoft.com/office/officeart/2005/8/layout/cycle6"/>
    <dgm:cxn modelId="{12B40A7B-8954-4049-ADD8-39DBFF5A126D}" type="presParOf" srcId="{E73543A6-42A4-415B-B26E-344F7C8D10AF}" destId="{D5A0DAE0-6391-4D63-8B9F-7AA23860654C}" srcOrd="1" destOrd="0" presId="urn:microsoft.com/office/officeart/2005/8/layout/cycle6"/>
    <dgm:cxn modelId="{D796810C-5DAC-4AD4-9E25-B92E7D991BE3}" type="presParOf" srcId="{E73543A6-42A4-415B-B26E-344F7C8D10AF}" destId="{73E14394-BA26-419B-A9D5-36CE4D281A55}" srcOrd="2" destOrd="0" presId="urn:microsoft.com/office/officeart/2005/8/layout/cycle6"/>
    <dgm:cxn modelId="{D96E321C-41E8-4952-A778-CEA4AE6967B7}" type="presParOf" srcId="{E73543A6-42A4-415B-B26E-344F7C8D10AF}" destId="{A9CE1D6E-A0A8-4FA6-A02C-550CB5C6F80B}" srcOrd="3" destOrd="0" presId="urn:microsoft.com/office/officeart/2005/8/layout/cycle6"/>
    <dgm:cxn modelId="{C137B155-2562-4509-AFF1-93A164DB9F5B}" type="presParOf" srcId="{E73543A6-42A4-415B-B26E-344F7C8D10AF}" destId="{09011721-4C49-4FC3-B986-D5016B7F1281}" srcOrd="4" destOrd="0" presId="urn:microsoft.com/office/officeart/2005/8/layout/cycle6"/>
    <dgm:cxn modelId="{EFFC3AAE-9FB6-45D5-92A2-CEF0C38E111F}" type="presParOf" srcId="{E73543A6-42A4-415B-B26E-344F7C8D10AF}" destId="{00AA11D5-34FC-4478-B74D-7DC96588E0CB}" srcOrd="5" destOrd="0" presId="urn:microsoft.com/office/officeart/2005/8/layout/cycle6"/>
    <dgm:cxn modelId="{BC7C257B-2E60-4226-AC0A-4FA05C4BEF49}" type="presParOf" srcId="{E73543A6-42A4-415B-B26E-344F7C8D10AF}" destId="{9963B248-1D80-4922-BDF3-E31127498BF5}" srcOrd="6" destOrd="0" presId="urn:microsoft.com/office/officeart/2005/8/layout/cycle6"/>
    <dgm:cxn modelId="{45730C7E-CE52-4148-94B0-88B9CB594F43}" type="presParOf" srcId="{E73543A6-42A4-415B-B26E-344F7C8D10AF}" destId="{CC017E0E-F918-4366-83E7-66F7A0B0A1F7}" srcOrd="7" destOrd="0" presId="urn:microsoft.com/office/officeart/2005/8/layout/cycle6"/>
    <dgm:cxn modelId="{BC1E3210-9079-45CB-B84D-1F4F517F0D4C}" type="presParOf" srcId="{E73543A6-42A4-415B-B26E-344F7C8D10AF}" destId="{F1323C4D-98AC-4EEA-9335-7EF4DC5C4F1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D7465-98D7-4BD3-A3A1-CDEA5E40AAF8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134085-9D81-4201-B45A-40EE1144D99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От него зависит жизнь человека</a:t>
          </a:r>
          <a:endParaRPr lang="ru-RU" b="1" dirty="0"/>
        </a:p>
      </dgm:t>
    </dgm:pt>
    <dgm:pt modelId="{14195B73-26BE-4B3E-B7B3-5622EEFA5837}" type="parTrans" cxnId="{397679BF-375B-4040-BD47-653217BED243}">
      <dgm:prSet/>
      <dgm:spPr/>
      <dgm:t>
        <a:bodyPr/>
        <a:lstStyle/>
        <a:p>
          <a:endParaRPr lang="ru-RU"/>
        </a:p>
      </dgm:t>
    </dgm:pt>
    <dgm:pt modelId="{8DFA8491-7D21-4719-BDCF-31E433B1579A}" type="sibTrans" cxnId="{397679BF-375B-4040-BD47-653217BED243}">
      <dgm:prSet/>
      <dgm:spPr/>
      <dgm:t>
        <a:bodyPr/>
        <a:lstStyle/>
        <a:p>
          <a:endParaRPr lang="ru-RU"/>
        </a:p>
      </dgm:t>
    </dgm:pt>
    <dgm:pt modelId="{067CB098-0233-474C-A409-E17031B32CA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 нем говорят: повышенное, пониженное, нормальное</a:t>
          </a:r>
          <a:endParaRPr lang="ru-RU" b="1" dirty="0"/>
        </a:p>
      </dgm:t>
    </dgm:pt>
    <dgm:pt modelId="{F004C7DC-A9BE-4C19-B2C8-CC24DC930AC6}" type="parTrans" cxnId="{CC09DAC8-CF93-4FFF-ABEB-4EF7FC1E7E24}">
      <dgm:prSet/>
      <dgm:spPr/>
      <dgm:t>
        <a:bodyPr/>
        <a:lstStyle/>
        <a:p>
          <a:endParaRPr lang="ru-RU"/>
        </a:p>
      </dgm:t>
    </dgm:pt>
    <dgm:pt modelId="{076952E1-EC3F-4C22-89EC-65188D4DBE15}" type="sibTrans" cxnId="{CC09DAC8-CF93-4FFF-ABEB-4EF7FC1E7E24}">
      <dgm:prSet/>
      <dgm:spPr/>
      <dgm:t>
        <a:bodyPr/>
        <a:lstStyle/>
        <a:p>
          <a:endParaRPr lang="ru-RU"/>
        </a:p>
      </dgm:t>
    </dgm:pt>
    <dgm:pt modelId="{188C1C64-CC16-40DD-8819-3BC103E4F17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Оно измеряется барометром</a:t>
          </a:r>
          <a:endParaRPr lang="ru-RU" b="1" dirty="0"/>
        </a:p>
      </dgm:t>
    </dgm:pt>
    <dgm:pt modelId="{420944FD-D2F4-4255-B6F3-5D17EAA40D89}" type="parTrans" cxnId="{2885C5FA-206F-4A5E-8DFD-74498A92669A}">
      <dgm:prSet/>
      <dgm:spPr/>
      <dgm:t>
        <a:bodyPr/>
        <a:lstStyle/>
        <a:p>
          <a:endParaRPr lang="ru-RU"/>
        </a:p>
      </dgm:t>
    </dgm:pt>
    <dgm:pt modelId="{314E7C5B-4D20-4B74-820D-5EB7E3C0053F}" type="sibTrans" cxnId="{2885C5FA-206F-4A5E-8DFD-74498A92669A}">
      <dgm:prSet/>
      <dgm:spPr/>
      <dgm:t>
        <a:bodyPr/>
        <a:lstStyle/>
        <a:p>
          <a:endParaRPr lang="ru-RU"/>
        </a:p>
      </dgm:t>
    </dgm:pt>
    <dgm:pt modelId="{E73543A6-42A4-415B-B26E-344F7C8D10AF}" type="pres">
      <dgm:prSet presAssocID="{A92D7465-98D7-4BD3-A3A1-CDEA5E40A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DDDF5-7DBF-46AB-AD04-4D77DBEB2058}" type="pres">
      <dgm:prSet presAssocID="{3C134085-9D81-4201-B45A-40EE1144D9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DAE0-6391-4D63-8B9F-7AA23860654C}" type="pres">
      <dgm:prSet presAssocID="{3C134085-9D81-4201-B45A-40EE1144D999}" presName="spNode" presStyleCnt="0"/>
      <dgm:spPr/>
    </dgm:pt>
    <dgm:pt modelId="{73E14394-BA26-419B-A9D5-36CE4D281A55}" type="pres">
      <dgm:prSet presAssocID="{8DFA8491-7D21-4719-BDCF-31E433B1579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9CE1D6E-A0A8-4FA6-A02C-550CB5C6F80B}" type="pres">
      <dgm:prSet presAssocID="{067CB098-0233-474C-A409-E17031B32C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11721-4C49-4FC3-B986-D5016B7F1281}" type="pres">
      <dgm:prSet presAssocID="{067CB098-0233-474C-A409-E17031B32CAA}" presName="spNode" presStyleCnt="0"/>
      <dgm:spPr/>
    </dgm:pt>
    <dgm:pt modelId="{00AA11D5-34FC-4478-B74D-7DC96588E0CB}" type="pres">
      <dgm:prSet presAssocID="{076952E1-EC3F-4C22-89EC-65188D4DBE15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963B248-1D80-4922-BDF3-E31127498BF5}" type="pres">
      <dgm:prSet presAssocID="{188C1C64-CC16-40DD-8819-3BC103E4F1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7E0E-F918-4366-83E7-66F7A0B0A1F7}" type="pres">
      <dgm:prSet presAssocID="{188C1C64-CC16-40DD-8819-3BC103E4F179}" presName="spNode" presStyleCnt="0"/>
      <dgm:spPr/>
    </dgm:pt>
    <dgm:pt modelId="{F1323C4D-98AC-4EEA-9335-7EF4DC5C4F1D}" type="pres">
      <dgm:prSet presAssocID="{314E7C5B-4D20-4B74-820D-5EB7E3C0053F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3ED61AB-48A1-4133-BB45-D7FBAC59DB0A}" type="presOf" srcId="{188C1C64-CC16-40DD-8819-3BC103E4F179}" destId="{9963B248-1D80-4922-BDF3-E31127498BF5}" srcOrd="0" destOrd="0" presId="urn:microsoft.com/office/officeart/2005/8/layout/cycle6"/>
    <dgm:cxn modelId="{CC09DAC8-CF93-4FFF-ABEB-4EF7FC1E7E24}" srcId="{A92D7465-98D7-4BD3-A3A1-CDEA5E40AAF8}" destId="{067CB098-0233-474C-A409-E17031B32CAA}" srcOrd="1" destOrd="0" parTransId="{F004C7DC-A9BE-4C19-B2C8-CC24DC930AC6}" sibTransId="{076952E1-EC3F-4C22-89EC-65188D4DBE15}"/>
    <dgm:cxn modelId="{397679BF-375B-4040-BD47-653217BED243}" srcId="{A92D7465-98D7-4BD3-A3A1-CDEA5E40AAF8}" destId="{3C134085-9D81-4201-B45A-40EE1144D999}" srcOrd="0" destOrd="0" parTransId="{14195B73-26BE-4B3E-B7B3-5622EEFA5837}" sibTransId="{8DFA8491-7D21-4719-BDCF-31E433B1579A}"/>
    <dgm:cxn modelId="{D03F7DD4-30AD-4E7D-840F-CD7265016FF3}" type="presOf" srcId="{3C134085-9D81-4201-B45A-40EE1144D999}" destId="{594DDDF5-7DBF-46AB-AD04-4D77DBEB2058}" srcOrd="0" destOrd="0" presId="urn:microsoft.com/office/officeart/2005/8/layout/cycle6"/>
    <dgm:cxn modelId="{2885C5FA-206F-4A5E-8DFD-74498A92669A}" srcId="{A92D7465-98D7-4BD3-A3A1-CDEA5E40AAF8}" destId="{188C1C64-CC16-40DD-8819-3BC103E4F179}" srcOrd="2" destOrd="0" parTransId="{420944FD-D2F4-4255-B6F3-5D17EAA40D89}" sibTransId="{314E7C5B-4D20-4B74-820D-5EB7E3C0053F}"/>
    <dgm:cxn modelId="{1537FB86-8C88-4831-9BF3-C2238A418BF6}" type="presOf" srcId="{314E7C5B-4D20-4B74-820D-5EB7E3C0053F}" destId="{F1323C4D-98AC-4EEA-9335-7EF4DC5C4F1D}" srcOrd="0" destOrd="0" presId="urn:microsoft.com/office/officeart/2005/8/layout/cycle6"/>
    <dgm:cxn modelId="{75C85FF7-E1FE-41B8-8A6F-A01A165707BB}" type="presOf" srcId="{076952E1-EC3F-4C22-89EC-65188D4DBE15}" destId="{00AA11D5-34FC-4478-B74D-7DC96588E0CB}" srcOrd="0" destOrd="0" presId="urn:microsoft.com/office/officeart/2005/8/layout/cycle6"/>
    <dgm:cxn modelId="{C4AF3E8D-A568-4D57-956B-FECFF81505E8}" type="presOf" srcId="{067CB098-0233-474C-A409-E17031B32CAA}" destId="{A9CE1D6E-A0A8-4FA6-A02C-550CB5C6F80B}" srcOrd="0" destOrd="0" presId="urn:microsoft.com/office/officeart/2005/8/layout/cycle6"/>
    <dgm:cxn modelId="{11F623A5-6165-46E6-8BE6-56432AADE878}" type="presOf" srcId="{8DFA8491-7D21-4719-BDCF-31E433B1579A}" destId="{73E14394-BA26-419B-A9D5-36CE4D281A55}" srcOrd="0" destOrd="0" presId="urn:microsoft.com/office/officeart/2005/8/layout/cycle6"/>
    <dgm:cxn modelId="{564DA0E6-DEDA-4A59-9961-58EB5DAE3591}" type="presOf" srcId="{A92D7465-98D7-4BD3-A3A1-CDEA5E40AAF8}" destId="{E73543A6-42A4-415B-B26E-344F7C8D10AF}" srcOrd="0" destOrd="0" presId="urn:microsoft.com/office/officeart/2005/8/layout/cycle6"/>
    <dgm:cxn modelId="{02D4C555-C3DC-43E9-BA6F-31B9468D4535}" type="presParOf" srcId="{E73543A6-42A4-415B-B26E-344F7C8D10AF}" destId="{594DDDF5-7DBF-46AB-AD04-4D77DBEB2058}" srcOrd="0" destOrd="0" presId="urn:microsoft.com/office/officeart/2005/8/layout/cycle6"/>
    <dgm:cxn modelId="{946CABDE-D84F-4780-8101-8429C0C31F41}" type="presParOf" srcId="{E73543A6-42A4-415B-B26E-344F7C8D10AF}" destId="{D5A0DAE0-6391-4D63-8B9F-7AA23860654C}" srcOrd="1" destOrd="0" presId="urn:microsoft.com/office/officeart/2005/8/layout/cycle6"/>
    <dgm:cxn modelId="{B42DEEA9-0278-4489-AAFD-184537966458}" type="presParOf" srcId="{E73543A6-42A4-415B-B26E-344F7C8D10AF}" destId="{73E14394-BA26-419B-A9D5-36CE4D281A55}" srcOrd="2" destOrd="0" presId="urn:microsoft.com/office/officeart/2005/8/layout/cycle6"/>
    <dgm:cxn modelId="{C15A00E9-A0DB-4AFF-8D08-F371FB2DF98E}" type="presParOf" srcId="{E73543A6-42A4-415B-B26E-344F7C8D10AF}" destId="{A9CE1D6E-A0A8-4FA6-A02C-550CB5C6F80B}" srcOrd="3" destOrd="0" presId="urn:microsoft.com/office/officeart/2005/8/layout/cycle6"/>
    <dgm:cxn modelId="{CDE39404-E9F4-4F98-8848-9D53E3B1E8BA}" type="presParOf" srcId="{E73543A6-42A4-415B-B26E-344F7C8D10AF}" destId="{09011721-4C49-4FC3-B986-D5016B7F1281}" srcOrd="4" destOrd="0" presId="urn:microsoft.com/office/officeart/2005/8/layout/cycle6"/>
    <dgm:cxn modelId="{BC59EDEC-8B5E-4EFC-A4E9-C6DBE29B30A7}" type="presParOf" srcId="{E73543A6-42A4-415B-B26E-344F7C8D10AF}" destId="{00AA11D5-34FC-4478-B74D-7DC96588E0CB}" srcOrd="5" destOrd="0" presId="urn:microsoft.com/office/officeart/2005/8/layout/cycle6"/>
    <dgm:cxn modelId="{8088AD0B-0D39-49FE-8B38-4EB27BAD261B}" type="presParOf" srcId="{E73543A6-42A4-415B-B26E-344F7C8D10AF}" destId="{9963B248-1D80-4922-BDF3-E31127498BF5}" srcOrd="6" destOrd="0" presId="urn:microsoft.com/office/officeart/2005/8/layout/cycle6"/>
    <dgm:cxn modelId="{1094665C-A18E-42AC-BC59-510A25A6C432}" type="presParOf" srcId="{E73543A6-42A4-415B-B26E-344F7C8D10AF}" destId="{CC017E0E-F918-4366-83E7-66F7A0B0A1F7}" srcOrd="7" destOrd="0" presId="urn:microsoft.com/office/officeart/2005/8/layout/cycle6"/>
    <dgm:cxn modelId="{9D49EF19-2A2A-4F82-9B37-63607D4E44E9}" type="presParOf" srcId="{E73543A6-42A4-415B-B26E-344F7C8D10AF}" destId="{F1323C4D-98AC-4EEA-9335-7EF4DC5C4F1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F89B5-763F-479C-BEFF-FFCB9B14202B}">
      <dsp:nvSpPr>
        <dsp:cNvPr id="0" name=""/>
        <dsp:cNvSpPr/>
      </dsp:nvSpPr>
      <dsp:spPr>
        <a:xfrm>
          <a:off x="0" y="66864"/>
          <a:ext cx="8286808" cy="895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0" kern="1200" dirty="0" smtClean="0">
              <a:latin typeface="Comic Sans MS" pitchFamily="66" charset="0"/>
            </a:rPr>
            <a:t> </a:t>
          </a:r>
          <a:r>
            <a:rPr lang="en-GB" sz="3400" b="1" i="0" kern="1200" dirty="0" err="1" smtClean="0">
              <a:latin typeface="Comic Sans MS" pitchFamily="66" charset="0"/>
            </a:rPr>
            <a:t>Имя</a:t>
          </a:r>
          <a:r>
            <a:rPr lang="en-GB" sz="3400" b="1" i="0" kern="1200" dirty="0" smtClean="0">
              <a:latin typeface="Comic Sans MS" pitchFamily="66" charset="0"/>
            </a:rPr>
            <a:t> </a:t>
          </a:r>
          <a:r>
            <a:rPr lang="ru-RU" sz="3400" b="1" i="0" kern="1200" dirty="0" smtClean="0">
              <a:latin typeface="Comic Sans MS" pitchFamily="66" charset="0"/>
            </a:rPr>
            <a:t>      МОЛЕКУЛА</a:t>
          </a:r>
          <a:endParaRPr lang="ru-RU" sz="3400" b="1" i="0" kern="1200" dirty="0">
            <a:latin typeface="Comic Sans MS" pitchFamily="66" charset="0"/>
          </a:endParaRPr>
        </a:p>
      </dsp:txBody>
      <dsp:txXfrm>
        <a:off x="0" y="66864"/>
        <a:ext cx="8286808" cy="895050"/>
      </dsp:txXfrm>
    </dsp:sp>
    <dsp:sp modelId="{8B9C3B8C-C2AE-4132-9940-F78BBF8074BA}">
      <dsp:nvSpPr>
        <dsp:cNvPr id="0" name=""/>
        <dsp:cNvSpPr/>
      </dsp:nvSpPr>
      <dsp:spPr>
        <a:xfrm>
          <a:off x="0" y="1059834"/>
          <a:ext cx="8286808" cy="895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0" kern="1200" dirty="0" err="1" smtClean="0">
              <a:latin typeface="Comic Sans MS" pitchFamily="66" charset="0"/>
            </a:rPr>
            <a:t>Назначение</a:t>
          </a:r>
          <a:r>
            <a:rPr lang="en-GB" sz="3400" b="1" i="0" kern="1200" dirty="0" smtClean="0">
              <a:latin typeface="Comic Sans MS" pitchFamily="66" charset="0"/>
            </a:rPr>
            <a:t> в </a:t>
          </a:r>
          <a:r>
            <a:rPr lang="ru-RU" sz="3400" b="1" i="0" kern="1200" dirty="0" smtClean="0">
              <a:latin typeface="Comic Sans MS" pitchFamily="66" charset="0"/>
            </a:rPr>
            <a:t> </a:t>
          </a:r>
          <a:r>
            <a:rPr lang="en-GB" sz="3400" b="1" i="0" kern="1200" dirty="0" err="1" smtClean="0">
              <a:latin typeface="Comic Sans MS" pitchFamily="66" charset="0"/>
            </a:rPr>
            <a:t>природе</a:t>
          </a:r>
          <a:r>
            <a:rPr lang="ru-RU" sz="3400" b="1" i="0" kern="1200" dirty="0" smtClean="0">
              <a:latin typeface="Comic Sans MS" pitchFamily="66" charset="0"/>
            </a:rPr>
            <a:t>:</a:t>
          </a:r>
          <a:endParaRPr lang="ru-RU" sz="3400" b="1" i="0" kern="1200" dirty="0">
            <a:latin typeface="Comic Sans MS" pitchFamily="66" charset="0"/>
          </a:endParaRPr>
        </a:p>
      </dsp:txBody>
      <dsp:txXfrm>
        <a:off x="0" y="1059834"/>
        <a:ext cx="8286808" cy="895050"/>
      </dsp:txXfrm>
    </dsp:sp>
    <dsp:sp modelId="{53C14B30-FC3F-4BC0-915F-9F76E56A256A}">
      <dsp:nvSpPr>
        <dsp:cNvPr id="0" name=""/>
        <dsp:cNvSpPr/>
      </dsp:nvSpPr>
      <dsp:spPr>
        <a:xfrm>
          <a:off x="0" y="2052805"/>
          <a:ext cx="8286808" cy="895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0" kern="1200" dirty="0" err="1" smtClean="0">
              <a:latin typeface="Comic Sans MS" pitchFamily="66" charset="0"/>
            </a:rPr>
            <a:t>Поразительные</a:t>
          </a:r>
          <a:r>
            <a:rPr lang="en-GB" sz="3400" b="1" i="0" kern="1200" dirty="0" smtClean="0">
              <a:latin typeface="Comic Sans MS" pitchFamily="66" charset="0"/>
            </a:rPr>
            <a:t> </a:t>
          </a:r>
          <a:r>
            <a:rPr lang="ru-RU" sz="3400" b="1" i="0" kern="1200" dirty="0" smtClean="0">
              <a:latin typeface="Comic Sans MS" pitchFamily="66" charset="0"/>
            </a:rPr>
            <a:t> </a:t>
          </a:r>
          <a:r>
            <a:rPr lang="en-GB" sz="3400" b="1" i="0" kern="1200" dirty="0" err="1" smtClean="0">
              <a:latin typeface="Comic Sans MS" pitchFamily="66" charset="0"/>
            </a:rPr>
            <a:t>качества</a:t>
          </a:r>
          <a:r>
            <a:rPr lang="ru-RU" sz="3400" b="1" i="0" kern="1200" dirty="0" smtClean="0">
              <a:latin typeface="Comic Sans MS" pitchFamily="66" charset="0"/>
            </a:rPr>
            <a:t>:</a:t>
          </a:r>
          <a:endParaRPr lang="ru-RU" sz="3400" b="1" i="0" kern="1200" dirty="0">
            <a:latin typeface="Comic Sans MS" pitchFamily="66" charset="0"/>
          </a:endParaRPr>
        </a:p>
      </dsp:txBody>
      <dsp:txXfrm>
        <a:off x="0" y="2052805"/>
        <a:ext cx="8286808" cy="895050"/>
      </dsp:txXfrm>
    </dsp:sp>
    <dsp:sp modelId="{0486792C-0293-46A2-B7FE-7EA9BB981684}">
      <dsp:nvSpPr>
        <dsp:cNvPr id="0" name=""/>
        <dsp:cNvSpPr/>
      </dsp:nvSpPr>
      <dsp:spPr>
        <a:xfrm>
          <a:off x="0" y="3045774"/>
          <a:ext cx="8286808" cy="895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0" kern="1200" dirty="0" err="1" smtClean="0">
              <a:latin typeface="Comic Sans MS" pitchFamily="66" charset="0"/>
            </a:rPr>
            <a:t>Необычные</a:t>
          </a:r>
          <a:r>
            <a:rPr lang="en-GB" sz="3400" b="1" i="0" kern="1200" dirty="0" smtClean="0">
              <a:latin typeface="Comic Sans MS" pitchFamily="66" charset="0"/>
            </a:rPr>
            <a:t> </a:t>
          </a:r>
          <a:r>
            <a:rPr lang="ru-RU" sz="3400" b="1" i="0" kern="1200" dirty="0" smtClean="0">
              <a:latin typeface="Comic Sans MS" pitchFamily="66" charset="0"/>
            </a:rPr>
            <a:t>  </a:t>
          </a:r>
          <a:r>
            <a:rPr lang="en-GB" sz="3400" b="1" i="0" kern="1200" dirty="0" err="1" smtClean="0">
              <a:latin typeface="Comic Sans MS" pitchFamily="66" charset="0"/>
            </a:rPr>
            <a:t>свойства</a:t>
          </a:r>
          <a:r>
            <a:rPr lang="ru-RU" sz="3400" b="1" i="0" kern="1200" dirty="0" smtClean="0">
              <a:latin typeface="Comic Sans MS" pitchFamily="66" charset="0"/>
            </a:rPr>
            <a:t>:</a:t>
          </a:r>
          <a:endParaRPr lang="ru-RU" sz="3400" b="1" i="0" kern="1200" dirty="0">
            <a:latin typeface="Comic Sans MS" pitchFamily="66" charset="0"/>
          </a:endParaRPr>
        </a:p>
      </dsp:txBody>
      <dsp:txXfrm>
        <a:off x="0" y="3045774"/>
        <a:ext cx="8286808" cy="895050"/>
      </dsp:txXfrm>
    </dsp:sp>
    <dsp:sp modelId="{18C882EB-8860-4447-8B64-8F63BDF7BB4B}">
      <dsp:nvSpPr>
        <dsp:cNvPr id="0" name=""/>
        <dsp:cNvSpPr/>
      </dsp:nvSpPr>
      <dsp:spPr>
        <a:xfrm>
          <a:off x="0" y="4038745"/>
          <a:ext cx="8286808" cy="895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0" kern="1200" dirty="0" err="1" smtClean="0">
              <a:latin typeface="Comic Sans MS" pitchFamily="66" charset="0"/>
            </a:rPr>
            <a:t>Местообитани</a:t>
          </a:r>
          <a:r>
            <a:rPr lang="ru-RU" sz="3400" b="1" i="0" kern="1200" dirty="0" smtClean="0">
              <a:latin typeface="Comic Sans MS" pitchFamily="66" charset="0"/>
            </a:rPr>
            <a:t>е:</a:t>
          </a:r>
          <a:endParaRPr lang="ru-RU" sz="3400" b="1" i="0" kern="1200" dirty="0">
            <a:latin typeface="Comic Sans MS" pitchFamily="66" charset="0"/>
          </a:endParaRPr>
        </a:p>
      </dsp:txBody>
      <dsp:txXfrm>
        <a:off x="0" y="4038745"/>
        <a:ext cx="8286808" cy="895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DDDF5-7DBF-46AB-AD04-4D77DBEB2058}">
      <dsp:nvSpPr>
        <dsp:cNvPr id="0" name=""/>
        <dsp:cNvSpPr/>
      </dsp:nvSpPr>
      <dsp:spPr>
        <a:xfrm>
          <a:off x="3018028" y="2675"/>
          <a:ext cx="2322188" cy="150942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omic Sans MS" pitchFamily="66" charset="0"/>
            </a:rPr>
            <a:t>1.Эта «штучка» очень маленькая. Она может летать, а может просто качаться. </a:t>
          </a:r>
          <a:endParaRPr lang="ru-RU" sz="1500" b="1" kern="1200" dirty="0"/>
        </a:p>
      </dsp:txBody>
      <dsp:txXfrm>
        <a:off x="3018028" y="2675"/>
        <a:ext cx="2322188" cy="1509422"/>
      </dsp:txXfrm>
    </dsp:sp>
    <dsp:sp modelId="{73E14394-BA26-419B-A9D5-36CE4D281A55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3190658" y="380711"/>
              </a:moveTo>
              <a:arcTo wR="2012703" hR="2012703" stAng="18349282" swAng="36462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E1D6E-A0A8-4FA6-A02C-550CB5C6F80B}">
      <dsp:nvSpPr>
        <dsp:cNvPr id="0" name=""/>
        <dsp:cNvSpPr/>
      </dsp:nvSpPr>
      <dsp:spPr>
        <a:xfrm>
          <a:off x="4761081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omic Sans MS" pitchFamily="66" charset="0"/>
            </a:rPr>
            <a:t>2.Она у всех веществ разная.</a:t>
          </a:r>
          <a:endParaRPr lang="ru-RU" sz="1500" b="1" kern="1200" dirty="0"/>
        </a:p>
      </dsp:txBody>
      <dsp:txXfrm>
        <a:off x="4761081" y="3021730"/>
        <a:ext cx="2322188" cy="1509422"/>
      </dsp:txXfrm>
    </dsp:sp>
    <dsp:sp modelId="{00AA11D5-34FC-4478-B74D-7DC96588E0CB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2970096" y="3783120"/>
              </a:moveTo>
              <a:arcTo wR="2012703" hR="2012703" stAng="3695802" swAng="340839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3B248-1D80-4922-BDF3-E31127498BF5}">
      <dsp:nvSpPr>
        <dsp:cNvPr id="0" name=""/>
        <dsp:cNvSpPr/>
      </dsp:nvSpPr>
      <dsp:spPr>
        <a:xfrm>
          <a:off x="1274976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omic Sans MS" pitchFamily="66" charset="0"/>
            </a:rPr>
            <a:t>3.Она состоит из атомов</a:t>
          </a:r>
          <a:endParaRPr lang="ru-RU" sz="1500" b="1" kern="1200" dirty="0"/>
        </a:p>
      </dsp:txBody>
      <dsp:txXfrm>
        <a:off x="1274976" y="3021730"/>
        <a:ext cx="2322188" cy="1509422"/>
      </dsp:txXfrm>
    </dsp:sp>
    <dsp:sp modelId="{F1323C4D-98AC-4EEA-9335-7EF4DC5C4F1D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13308" y="2243776"/>
              </a:moveTo>
              <a:arcTo wR="2012703" hR="2012703" stAng="10404450" swAng="3646268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DDDF5-7DBF-46AB-AD04-4D77DBEB2058}">
      <dsp:nvSpPr>
        <dsp:cNvPr id="0" name=""/>
        <dsp:cNvSpPr/>
      </dsp:nvSpPr>
      <dsp:spPr>
        <a:xfrm>
          <a:off x="3018028" y="2675"/>
          <a:ext cx="2322188" cy="150942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Его главная составляющая- труба, большая или маленькая</a:t>
          </a:r>
          <a:endParaRPr lang="ru-RU" sz="1800" b="1" kern="1200" dirty="0"/>
        </a:p>
      </dsp:txBody>
      <dsp:txXfrm>
        <a:off x="3018028" y="2675"/>
        <a:ext cx="2322188" cy="1509422"/>
      </dsp:txXfrm>
    </dsp:sp>
    <dsp:sp modelId="{73E14394-BA26-419B-A9D5-36CE4D281A55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3190658" y="380711"/>
              </a:moveTo>
              <a:arcTo wR="2012703" hR="2012703" stAng="18349282" swAng="36462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E1D6E-A0A8-4FA6-A02C-550CB5C6F80B}">
      <dsp:nvSpPr>
        <dsp:cNvPr id="0" name=""/>
        <dsp:cNvSpPr/>
      </dsp:nvSpPr>
      <dsp:spPr>
        <a:xfrm>
          <a:off x="4761081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Он имеет в трубе насколько линз</a:t>
          </a:r>
          <a:endParaRPr lang="ru-RU" sz="1800" b="1" kern="1200" dirty="0"/>
        </a:p>
      </dsp:txBody>
      <dsp:txXfrm>
        <a:off x="4761081" y="3021730"/>
        <a:ext cx="2322188" cy="1509422"/>
      </dsp:txXfrm>
    </dsp:sp>
    <dsp:sp modelId="{00AA11D5-34FC-4478-B74D-7DC96588E0CB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2970096" y="3783120"/>
              </a:moveTo>
              <a:arcTo wR="2012703" hR="2012703" stAng="3695802" swAng="340839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3B248-1D80-4922-BDF3-E31127498BF5}">
      <dsp:nvSpPr>
        <dsp:cNvPr id="0" name=""/>
        <dsp:cNvSpPr/>
      </dsp:nvSpPr>
      <dsp:spPr>
        <a:xfrm>
          <a:off x="1274976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Это основной астрономический прибор</a:t>
          </a:r>
          <a:endParaRPr lang="ru-RU" sz="1800" b="1" kern="1200" dirty="0"/>
        </a:p>
      </dsp:txBody>
      <dsp:txXfrm>
        <a:off x="1274976" y="3021730"/>
        <a:ext cx="2322188" cy="1509422"/>
      </dsp:txXfrm>
    </dsp:sp>
    <dsp:sp modelId="{F1323C4D-98AC-4EEA-9335-7EF4DC5C4F1D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13308" y="2243776"/>
              </a:moveTo>
              <a:arcTo wR="2012703" hR="2012703" stAng="10404450" swAng="3646268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DDDF5-7DBF-46AB-AD04-4D77DBEB2058}">
      <dsp:nvSpPr>
        <dsp:cNvPr id="0" name=""/>
        <dsp:cNvSpPr/>
      </dsp:nvSpPr>
      <dsp:spPr>
        <a:xfrm>
          <a:off x="3018028" y="2675"/>
          <a:ext cx="2322188" cy="150942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От него зависит жизнь человека</a:t>
          </a:r>
          <a:endParaRPr lang="ru-RU" sz="1900" b="1" kern="1200" dirty="0"/>
        </a:p>
      </dsp:txBody>
      <dsp:txXfrm>
        <a:off x="3018028" y="2675"/>
        <a:ext cx="2322188" cy="1509422"/>
      </dsp:txXfrm>
    </dsp:sp>
    <dsp:sp modelId="{73E14394-BA26-419B-A9D5-36CE4D281A55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3190658" y="380711"/>
              </a:moveTo>
              <a:arcTo wR="2012703" hR="2012703" stAng="18349282" swAng="36462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E1D6E-A0A8-4FA6-A02C-550CB5C6F80B}">
      <dsp:nvSpPr>
        <dsp:cNvPr id="0" name=""/>
        <dsp:cNvSpPr/>
      </dsp:nvSpPr>
      <dsp:spPr>
        <a:xfrm>
          <a:off x="4761081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О нем говорят: повышенное, пониженное, нормальное</a:t>
          </a:r>
          <a:endParaRPr lang="ru-RU" sz="1900" b="1" kern="1200" dirty="0"/>
        </a:p>
      </dsp:txBody>
      <dsp:txXfrm>
        <a:off x="4761081" y="3021730"/>
        <a:ext cx="2322188" cy="1509422"/>
      </dsp:txXfrm>
    </dsp:sp>
    <dsp:sp modelId="{00AA11D5-34FC-4478-B74D-7DC96588E0CB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2970096" y="3783120"/>
              </a:moveTo>
              <a:arcTo wR="2012703" hR="2012703" stAng="3695802" swAng="340839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3B248-1D80-4922-BDF3-E31127498BF5}">
      <dsp:nvSpPr>
        <dsp:cNvPr id="0" name=""/>
        <dsp:cNvSpPr/>
      </dsp:nvSpPr>
      <dsp:spPr>
        <a:xfrm>
          <a:off x="1274976" y="3021730"/>
          <a:ext cx="2322188" cy="150942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Оно измеряется барометром</a:t>
          </a:r>
          <a:endParaRPr lang="ru-RU" sz="1900" b="1" kern="1200" dirty="0"/>
        </a:p>
      </dsp:txBody>
      <dsp:txXfrm>
        <a:off x="1274976" y="3021730"/>
        <a:ext cx="2322188" cy="1509422"/>
      </dsp:txXfrm>
    </dsp:sp>
    <dsp:sp modelId="{F1323C4D-98AC-4EEA-9335-7EF4DC5C4F1D}">
      <dsp:nvSpPr>
        <dsp:cNvPr id="0" name=""/>
        <dsp:cNvSpPr/>
      </dsp:nvSpPr>
      <dsp:spPr>
        <a:xfrm>
          <a:off x="2166419" y="757386"/>
          <a:ext cx="4025407" cy="4025407"/>
        </a:xfrm>
        <a:custGeom>
          <a:avLst/>
          <a:gdLst/>
          <a:ahLst/>
          <a:cxnLst/>
          <a:rect l="0" t="0" r="0" b="0"/>
          <a:pathLst>
            <a:path>
              <a:moveTo>
                <a:pt x="13308" y="2243776"/>
              </a:moveTo>
              <a:arcTo wR="2012703" hR="2012703" stAng="10404450" swAng="3646268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52C482-1BE9-456E-98A3-ED1FBE69CEB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AEFC7B-8EE6-4D83-9009-B05F0B4D0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0A45-291E-4F00-A946-32C7AA98135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9BF3-99CB-478B-9A92-96E1B1AE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D1CE-2459-43E2-BC4B-80F6DADF5FB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A1D4-D269-4B7F-9846-DAB745F9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7579-C5EC-4817-AFCA-DB628BE7F91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1A64-F20E-4E4E-8CBE-7765BBD3D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749C-C170-4FA8-8460-45B2F3024920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7704-8453-488F-8E02-F72B5D3C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1D6B-61E0-4397-A3FE-05B0E779F5F0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1B2D-5F63-478E-864A-FF8BC382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7E18-71DC-4D9E-8E23-90D9ECEED766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B48E-3ECF-446B-8BF9-FFC96A459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60A9-2A5B-4D0A-BCAF-65C9D60BDE1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F474-FD9B-4DE4-8C17-88717A89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DBF9-3753-40E8-9170-EE01CC305F70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B538-7FA9-41D5-A305-355765D97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EE9A-6349-495E-88D3-4F7588661F66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F18C-3482-4405-8380-1D0A96D8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78EB-656A-4D04-BE87-BD9194E9BE6B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0863-832E-40B3-A9BA-E60A6E12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CDEE-2892-47E0-873C-FDE07497B93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7BE1-0FC6-48C4-85D0-6020AC379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142B09-81F6-4E66-AB3A-C13CAA186128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13E07-6194-4008-8623-5833AE60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1.static.slando.com/photos/live/41/vertolet_na_radioupravlenie_mini_rc_6025_29102141_1_F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.ru/FStorage/download.aspx?id=8fb58913-e489-48e9-89c2-f3e5efed44ea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vstime.ru/admin/pictures/83007b.jp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vin-barnaul.ru/statii/dvijen_chstic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42910" y="2000240"/>
            <a:ext cx="8001056" cy="200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Загадочные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пазлы </a:t>
            </a:r>
            <a:endParaRPr lang="ru-RU" sz="3600" b="1" kern="1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786322"/>
            <a:ext cx="792961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8 класс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на\Documents\картинки-фон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kern="1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Наука и техника  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85720" y="1357298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С.П.Королев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5720" y="2214554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А.Н.Туполев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85720" y="4143380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Д.Менделеев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85720" y="3214686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М.Купер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85720" y="5072074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Т.Эдисон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85720" y="6072206"/>
            <a:ext cx="1714512" cy="61264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М.Ломоносов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1714488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3429000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5286388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6000760" y="1714488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0760" y="3429000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3143240" y="5286388"/>
            <a:ext cx="164307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6" descr="Картинка 4 из 416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357562"/>
            <a:ext cx="16430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Картинка 19 из 181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714488"/>
            <a:ext cx="1804117" cy="103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2" descr="Картинка 11 из 880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5000636"/>
            <a:ext cx="112081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Картинка 13 из 548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428736"/>
            <a:ext cx="1261762" cy="161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Картинка 15 из 24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5214950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:\Школа\8 класс\Загадочные пазлы\Рисунок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3332928"/>
            <a:ext cx="1782190" cy="116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6357982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М. В. Ломоносов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85750" y="1428750"/>
            <a:ext cx="828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1. Какой вывод сделал Ломоносов после проведения эксперимента по прокаливанию металлов?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487738"/>
            <a:ext cx="7297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а) Закон сохранения массы веществ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4487863"/>
            <a:ext cx="604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б) Закон сохранения энергии 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5487988"/>
            <a:ext cx="894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в) Закон сохранения электрического заряда </a:t>
            </a:r>
            <a:endParaRPr lang="ru-RU">
              <a:latin typeface="Calibri" pitchFamily="34" charset="0"/>
            </a:endParaRPr>
          </a:p>
        </p:txBody>
      </p:sp>
      <p:pic>
        <p:nvPicPr>
          <p:cNvPr id="1026" name="Picture 2" descr="C:\Documents and Settings\Нина\Рабочий стол\Attach.asp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6388" y="2976563"/>
            <a:ext cx="5991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6357982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М. В. Ломоносов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42875" y="1714500"/>
            <a:ext cx="8858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Какое открытие в области электричества принадлежит </a:t>
            </a:r>
          </a:p>
          <a:p>
            <a:pPr marL="514350" indent="-514350"/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М.В. Ломоносову ?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416300"/>
            <a:ext cx="7113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а) Создал гальванический элемент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4241800"/>
            <a:ext cx="8429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б) Объяснил причины возникновения молний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5487988"/>
            <a:ext cx="711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в) Изобрёл электрическую машину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Picture 2" descr="2_4_1"/>
          <p:cNvPicPr>
            <a:picLocks noChangeAspect="1" noChangeArrowheads="1"/>
          </p:cNvPicPr>
          <p:nvPr/>
        </p:nvPicPr>
        <p:blipFill>
          <a:blip r:embed="rId2" cstate="email"/>
          <a:srcRect l="38869" t="8226" r="8128" b="6845"/>
          <a:stretch>
            <a:fillRect/>
          </a:stretch>
        </p:blipFill>
        <p:spPr bwMode="auto">
          <a:xfrm>
            <a:off x="4286250" y="2341563"/>
            <a:ext cx="383381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6357982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М. В. Ломоносов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85750" y="1714500"/>
            <a:ext cx="8286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1. Кто назвал М.В.Ломоносова  "нашим первым университетом"?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487738"/>
            <a:ext cx="296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а) Н.В. Гоголь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4487863"/>
            <a:ext cx="399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б) М.Ю. Лермонтов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5487988"/>
            <a:ext cx="313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в) А.С. Пушкин</a:t>
            </a:r>
            <a:endParaRPr lang="ru-RU">
              <a:latin typeface="Calibri" pitchFamily="34" charset="0"/>
            </a:endParaRPr>
          </a:p>
        </p:txBody>
      </p:sp>
      <p:pic>
        <p:nvPicPr>
          <p:cNvPr id="2050" name="Picture 2" descr="C:\Documents and Settings\Нина\Рабочий стол\a4a0d75ac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1788" y="2500313"/>
            <a:ext cx="36099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0869" y="285728"/>
            <a:ext cx="632226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Строение атома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488" y="2857496"/>
            <a:ext cx="3571900" cy="3643338"/>
          </a:xfrm>
          <a:prstGeom prst="ellipse">
            <a:avLst/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Garamond" pitchFamily="18" charset="0"/>
              </a:rPr>
              <a:t>АТОМ</a:t>
            </a:r>
            <a:endParaRPr lang="ru-RU" sz="6000" b="1" dirty="0">
              <a:latin typeface="Garamond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86182" y="1285860"/>
            <a:ext cx="1785950" cy="1714512"/>
          </a:xfrm>
          <a:prstGeom prst="ellipse">
            <a:avLst/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Garamond" pitchFamily="18" charset="0"/>
              </a:rPr>
              <a:t>ЯДРО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4942" y="2500306"/>
            <a:ext cx="914400" cy="914400"/>
          </a:xfrm>
          <a:prstGeom prst="ellipse">
            <a:avLst/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Garamond" pitchFamily="18" charset="0"/>
              </a:rPr>
              <a:t>p</a:t>
            </a:r>
            <a:endParaRPr lang="ru-RU" sz="4800" b="1" dirty="0">
              <a:latin typeface="Garamond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2428868"/>
            <a:ext cx="914400" cy="914400"/>
          </a:xfrm>
          <a:prstGeom prst="ellipse">
            <a:avLst/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Garamond" pitchFamily="18" charset="0"/>
              </a:rPr>
              <a:t>n</a:t>
            </a:r>
            <a:endParaRPr lang="ru-RU" sz="4800" b="1" dirty="0">
              <a:latin typeface="Garamond" pitchFamily="18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286125" y="1143000"/>
            <a:ext cx="914400" cy="914400"/>
            <a:chOff x="3286116" y="1142984"/>
            <a:chExt cx="914400" cy="914400"/>
          </a:xfrm>
        </p:grpSpPr>
        <p:sp>
          <p:nvSpPr>
            <p:cNvPr id="9" name="Овал 8"/>
            <p:cNvSpPr/>
            <p:nvPr/>
          </p:nvSpPr>
          <p:spPr>
            <a:xfrm>
              <a:off x="3286116" y="1142984"/>
              <a:ext cx="914400" cy="914400"/>
            </a:xfrm>
            <a:prstGeom prst="ellipse">
              <a:avLst/>
            </a:prstGeom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latin typeface="Garamond" pitchFamily="18" charset="0"/>
                </a:rPr>
                <a:t>e</a:t>
              </a:r>
              <a:endParaRPr lang="ru-RU" sz="4800" b="1" dirty="0">
                <a:latin typeface="Garamond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571866" y="1428734"/>
              <a:ext cx="28575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3745" y="285728"/>
            <a:ext cx="603651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Угадай, кто я?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7" name="Picture 2" descr="H:\Школа\8 класс\Загадочные пазлы\Рисунок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571625"/>
            <a:ext cx="65690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021513" y="1571625"/>
            <a:ext cx="1479550" cy="58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1S</a:t>
            </a:r>
            <a:r>
              <a:rPr lang="en-US" sz="32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2S</a:t>
            </a:r>
            <a:r>
              <a:rPr lang="en-US" sz="3200" baseline="3000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21513" y="2414588"/>
            <a:ext cx="146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Литий</a:t>
            </a:r>
            <a:endParaRPr lang="ru-RU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0" y="3257550"/>
            <a:ext cx="2109788" cy="58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1S</a:t>
            </a:r>
            <a:r>
              <a:rPr lang="en-US" sz="32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2S</a:t>
            </a:r>
            <a:r>
              <a:rPr lang="ru-RU" sz="32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2Р</a:t>
            </a:r>
            <a:r>
              <a:rPr lang="ru-RU" sz="3200" baseline="3000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ru-RU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021513" y="4100513"/>
            <a:ext cx="164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Натрий</a:t>
            </a:r>
            <a:endParaRPr lang="ru-RU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0" y="4943475"/>
            <a:ext cx="2152650" cy="58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1S</a:t>
            </a:r>
            <a:r>
              <a:rPr lang="en-US" sz="32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</a:rPr>
              <a:t>2S</a:t>
            </a:r>
            <a:r>
              <a:rPr lang="ru-RU" sz="32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2Р</a:t>
            </a:r>
            <a:r>
              <a:rPr lang="ru-RU" sz="3200" baseline="30000">
                <a:solidFill>
                  <a:srgbClr val="000000"/>
                </a:solidFill>
                <a:latin typeface="Comic Sans MS" pitchFamily="66" charset="0"/>
              </a:rPr>
              <a:t>3</a:t>
            </a:r>
            <a:endParaRPr lang="ru-RU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021513" y="5786438"/>
            <a:ext cx="1223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Азот </a:t>
            </a:r>
            <a:endParaRPr lang="ru-RU" baseline="30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85728"/>
            <a:ext cx="80010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Анкета для молекулы 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428736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3844" y="285728"/>
            <a:ext cx="4536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Кроссворды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8435" name="Группа 49"/>
          <p:cNvGrpSpPr>
            <a:grpSpLocks/>
          </p:cNvGrpSpPr>
          <p:nvPr/>
        </p:nvGrpSpPr>
        <p:grpSpPr bwMode="auto">
          <a:xfrm>
            <a:off x="928688" y="1357313"/>
            <a:ext cx="7715250" cy="3740150"/>
            <a:chOff x="1000100" y="1285860"/>
            <a:chExt cx="10001320" cy="5715040"/>
          </a:xfrm>
        </p:grpSpPr>
        <p:grpSp>
          <p:nvGrpSpPr>
            <p:cNvPr id="18436" name="Группа 36"/>
            <p:cNvGrpSpPr>
              <a:grpSpLocks/>
            </p:cNvGrpSpPr>
            <p:nvPr/>
          </p:nvGrpSpPr>
          <p:grpSpPr bwMode="auto">
            <a:xfrm>
              <a:off x="1000100" y="1285860"/>
              <a:ext cx="7143800" cy="5000660"/>
              <a:chOff x="1000100" y="1285860"/>
              <a:chExt cx="7143800" cy="500066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572588" y="4143380"/>
                <a:ext cx="714085" cy="7155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Н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4572588" y="1285860"/>
                <a:ext cx="714085" cy="7155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Я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572588" y="2001452"/>
                <a:ext cx="714085" cy="71316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В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572588" y="2714619"/>
                <a:ext cx="714085" cy="71559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Л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572588" y="5572140"/>
                <a:ext cx="714085" cy="71559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Я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572588" y="4858972"/>
                <a:ext cx="714085" cy="71316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И</a:t>
                </a:r>
                <a:endParaRPr lang="ru-RU" sz="2400" b="1" dirty="0">
                  <a:latin typeface="+mj-lt"/>
                </a:endParaRPr>
              </a:p>
            </p:txBody>
          </p:sp>
          <p:grpSp>
            <p:nvGrpSpPr>
              <p:cNvPr id="18471" name="Группа 19"/>
              <p:cNvGrpSpPr>
                <a:grpSpLocks/>
              </p:cNvGrpSpPr>
              <p:nvPr/>
            </p:nvGrpSpPr>
            <p:grpSpPr bwMode="auto">
              <a:xfrm>
                <a:off x="1000100" y="3429000"/>
                <a:ext cx="7143800" cy="714380"/>
                <a:chOff x="928662" y="2000240"/>
                <a:chExt cx="7143800" cy="714380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928662" y="2001453"/>
                  <a:ext cx="714085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800" b="1" dirty="0">
                      <a:latin typeface="+mj-lt"/>
                    </a:rPr>
                    <a:t>Ф</a:t>
                  </a:r>
                  <a:endParaRPr lang="ru-RU" sz="2800" b="1" dirty="0">
                    <a:latin typeface="+mj-lt"/>
                  </a:endParaRPr>
                </a:p>
              </p:txBody>
            </p:sp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642747" y="2001453"/>
                  <a:ext cx="714087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2356834" y="2001453"/>
                  <a:ext cx="714085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З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4501150" y="2001453"/>
                  <a:ext cx="714085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Е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3785006" y="2001453"/>
                  <a:ext cx="716144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Ч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070919" y="2001453"/>
                  <a:ext cx="714087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5215235" y="2001453"/>
                  <a:ext cx="714087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С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5929322" y="2001453"/>
                  <a:ext cx="714085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К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6643407" y="2001453"/>
                  <a:ext cx="714087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7357494" y="2001453"/>
                  <a:ext cx="714085" cy="7131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Е</a:t>
                  </a:r>
                  <a:endParaRPr lang="ru-RU" sz="2400" b="1" dirty="0">
                    <a:latin typeface="+mj-lt"/>
                  </a:endParaRPr>
                </a:p>
              </p:txBody>
            </p:sp>
          </p:grp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1714185" y="4143380"/>
              <a:ext cx="714087" cy="715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14185" y="485897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286673" y="485897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86673" y="4143380"/>
              <a:ext cx="714087" cy="715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286673" y="557213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714845" y="271461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428932" y="2714619"/>
              <a:ext cx="714085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8143017" y="2714619"/>
              <a:ext cx="716144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859161" y="271461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573248" y="2714619"/>
              <a:ext cx="714085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000760" y="2714619"/>
              <a:ext cx="714085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286673" y="271461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287333" y="271461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858501" y="2714619"/>
              <a:ext cx="714087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415925" y="2704916"/>
              <a:ext cx="714085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428272" y="4143380"/>
              <a:ext cx="714085" cy="715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8859161" y="200145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8143017" y="2001452"/>
              <a:ext cx="716144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28932" y="2001452"/>
              <a:ext cx="714085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714845" y="200145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000760" y="2001452"/>
              <a:ext cx="714085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286673" y="200145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858501" y="2001452"/>
              <a:ext cx="714087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415925" y="1989324"/>
              <a:ext cx="714085" cy="715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415925" y="1285860"/>
              <a:ext cx="714085" cy="715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428272" y="6287733"/>
              <a:ext cx="714085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2428272" y="5572139"/>
              <a:ext cx="714085" cy="7155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428272" y="4858972"/>
              <a:ext cx="714085" cy="713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3844" y="285728"/>
            <a:ext cx="4536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Кроссворды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9459" name="Группа 49"/>
          <p:cNvGrpSpPr>
            <a:grpSpLocks/>
          </p:cNvGrpSpPr>
          <p:nvPr/>
        </p:nvGrpSpPr>
        <p:grpSpPr bwMode="auto">
          <a:xfrm>
            <a:off x="928688" y="1357313"/>
            <a:ext cx="7715250" cy="5143500"/>
            <a:chOff x="1000100" y="1285860"/>
            <a:chExt cx="10001320" cy="7858180"/>
          </a:xfrm>
        </p:grpSpPr>
        <p:grpSp>
          <p:nvGrpSpPr>
            <p:cNvPr id="19460" name="Группа 36"/>
            <p:cNvGrpSpPr>
              <a:grpSpLocks/>
            </p:cNvGrpSpPr>
            <p:nvPr/>
          </p:nvGrpSpPr>
          <p:grpSpPr bwMode="auto">
            <a:xfrm>
              <a:off x="1000100" y="1285860"/>
              <a:ext cx="7143800" cy="5000660"/>
              <a:chOff x="1000100" y="1285860"/>
              <a:chExt cx="7143800" cy="500066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572588" y="4142939"/>
                <a:ext cx="714085" cy="715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Н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4572588" y="1285860"/>
                <a:ext cx="714085" cy="715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Я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572588" y="2001342"/>
                <a:ext cx="714085" cy="71305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В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572588" y="2714399"/>
                <a:ext cx="714085" cy="7154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Л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572588" y="5571478"/>
                <a:ext cx="714085" cy="7154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Я</a:t>
                </a:r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572588" y="4858421"/>
                <a:ext cx="714085" cy="71305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j-lt"/>
                  </a:rPr>
                  <a:t>И</a:t>
                </a:r>
                <a:endParaRPr lang="ru-RU" sz="2400" b="1" dirty="0">
                  <a:latin typeface="+mj-lt"/>
                </a:endParaRPr>
              </a:p>
            </p:txBody>
          </p:sp>
          <p:grpSp>
            <p:nvGrpSpPr>
              <p:cNvPr id="19495" name="Группа 19"/>
              <p:cNvGrpSpPr>
                <a:grpSpLocks/>
              </p:cNvGrpSpPr>
              <p:nvPr/>
            </p:nvGrpSpPr>
            <p:grpSpPr bwMode="auto">
              <a:xfrm>
                <a:off x="1000100" y="3429000"/>
                <a:ext cx="7143800" cy="714380"/>
                <a:chOff x="928662" y="2000240"/>
                <a:chExt cx="7143800" cy="714380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928662" y="2001122"/>
                  <a:ext cx="714085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800" b="1" dirty="0">
                      <a:latin typeface="+mj-lt"/>
                    </a:rPr>
                    <a:t>Х</a:t>
                  </a:r>
                  <a:endParaRPr lang="ru-RU" sz="2800" b="1" dirty="0">
                    <a:latin typeface="+mj-lt"/>
                  </a:endParaRPr>
                </a:p>
              </p:txBody>
            </p:sp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642747" y="2001122"/>
                  <a:ext cx="714087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2356834" y="2001122"/>
                  <a:ext cx="714085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М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4501150" y="2001122"/>
                  <a:ext cx="714085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Е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3785006" y="2001122"/>
                  <a:ext cx="716144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Ч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070919" y="2001122"/>
                  <a:ext cx="714087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5215235" y="2001122"/>
                  <a:ext cx="714087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С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5929322" y="2001122"/>
                  <a:ext cx="714085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К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6643407" y="2001122"/>
                  <a:ext cx="714087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И</a:t>
                  </a:r>
                  <a:endParaRPr lang="ru-RU" sz="2400" b="1" dirty="0">
                    <a:latin typeface="+mj-lt"/>
                  </a:endParaRPr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7357494" y="2001122"/>
                  <a:ext cx="714085" cy="7130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b="1" dirty="0">
                      <a:latin typeface="+mj-lt"/>
                    </a:rPr>
                    <a:t>Е</a:t>
                  </a:r>
                  <a:endParaRPr lang="ru-RU" sz="2400" b="1" dirty="0">
                    <a:latin typeface="+mj-lt"/>
                  </a:endParaRPr>
                </a:p>
              </p:txBody>
            </p:sp>
          </p:grp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1714185" y="4142939"/>
              <a:ext cx="714087" cy="7154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14185" y="4858421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286673" y="4858421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86673" y="4142939"/>
              <a:ext cx="714087" cy="7154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286673" y="5571478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714845" y="2714399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428932" y="2714399"/>
              <a:ext cx="714085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8143017" y="2714399"/>
              <a:ext cx="716144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859161" y="2714399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573248" y="2714399"/>
              <a:ext cx="714085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000760" y="2714399"/>
              <a:ext cx="714085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286673" y="2714399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287333" y="2714399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858501" y="2714399"/>
              <a:ext cx="714087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428272" y="8428557"/>
              <a:ext cx="714085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428272" y="4142939"/>
              <a:ext cx="714085" cy="7154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8859161" y="2001342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8143017" y="2001342"/>
              <a:ext cx="716144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28932" y="2001342"/>
              <a:ext cx="714085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714845" y="2001342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000760" y="2001342"/>
              <a:ext cx="714085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286673" y="2001342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858501" y="2001342"/>
              <a:ext cx="714087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428272" y="7715500"/>
              <a:ext cx="714085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428272" y="7000018"/>
              <a:ext cx="714085" cy="7154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428272" y="6286961"/>
              <a:ext cx="714085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2428272" y="5571478"/>
              <a:ext cx="714085" cy="715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428272" y="4858421"/>
              <a:ext cx="714085" cy="713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2868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Техника безопасности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3" name="Picture 2" descr="L01p2p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000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01p2p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938" y="1357313"/>
            <a:ext cx="69929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L01p2p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1357313"/>
            <a:ext cx="704215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01p2p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25" y="1357313"/>
            <a:ext cx="7000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65163" y="2044700"/>
            <a:ext cx="29781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В огне не горит,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в воде не тонет.</a:t>
            </a:r>
          </a:p>
        </p:txBody>
      </p:sp>
      <p:pic>
        <p:nvPicPr>
          <p:cNvPr id="1026" name="Picture 2" descr="E:\неделя развлечений\калейдоскоп\6eed65c48b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571612"/>
            <a:ext cx="455839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21413" y="5357813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Лед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214313" y="1500188"/>
            <a:ext cx="6286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</a:pPr>
            <a:r>
              <a:rPr lang="ru-RU" sz="3200">
                <a:latin typeface="Comic Sans MS" pitchFamily="66" charset="0"/>
              </a:rPr>
              <a:t>Цель: исследовать явления, происходящие при горении спички.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357166"/>
            <a:ext cx="51435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Эксперимент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14313" y="3049588"/>
            <a:ext cx="8715375" cy="3736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514350">
              <a:spcBef>
                <a:spcPct val="20000"/>
              </a:spcBef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Зажгите спичку.</a:t>
            </a:r>
          </a:p>
          <a:p>
            <a:pPr marL="857250" indent="-514350">
              <a:spcBef>
                <a:spcPct val="20000"/>
              </a:spcBef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Осторожно и внимательно наблюдайте, какие явления происходят при горении спички?</a:t>
            </a:r>
          </a:p>
          <a:p>
            <a:pPr marL="857250" indent="-514350">
              <a:spcBef>
                <a:spcPct val="20000"/>
              </a:spcBef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Определите, какие из них относятся   к физическим, а какие к химическим явлениям? </a:t>
            </a:r>
          </a:p>
        </p:txBody>
      </p:sp>
      <p:pic>
        <p:nvPicPr>
          <p:cNvPr id="21509" name="Picture 9" descr="spichk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376238"/>
            <a:ext cx="21955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14313" y="1500188"/>
            <a:ext cx="6286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</a:pPr>
            <a:r>
              <a:rPr lang="ru-RU" sz="3200">
                <a:latin typeface="Comic Sans MS" pitchFamily="66" charset="0"/>
              </a:rPr>
              <a:t>Цель: исследовать явления, происходящие при горении спички.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357166"/>
            <a:ext cx="51435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Эксперимент</a:t>
            </a:r>
          </a:p>
        </p:txBody>
      </p:sp>
      <p:pic>
        <p:nvPicPr>
          <p:cNvPr id="22532" name="Picture 9" descr="spichk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376238"/>
            <a:ext cx="21955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54113" y="3214688"/>
          <a:ext cx="6835775" cy="31432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17107"/>
                <a:gridCol w="3417107"/>
              </a:tblGrid>
              <a:tr h="670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Физические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Химические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2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на\Documents\картинки-фон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215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Конкурс капитанов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8596" y="1571612"/>
          <a:ext cx="835824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143500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3063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857875" y="4857750"/>
            <a:ext cx="1042988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2214563" y="4857750"/>
            <a:ext cx="1042987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Картинка 11 из 58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00166" y="1488558"/>
            <a:ext cx="6143668" cy="515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на\Documents\картинки-фон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215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Конкурс капитанов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8596" y="1571612"/>
          <a:ext cx="835824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72063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3063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786438" y="4857750"/>
            <a:ext cx="1042987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2214563" y="4857750"/>
            <a:ext cx="1042987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Картинка 10 из 2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1538" y="1428736"/>
            <a:ext cx="7072362" cy="51085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на\Documents\картинки-фон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215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Конкурс капитанов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8596" y="1571612"/>
          <a:ext cx="835824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72063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3063" y="4572000"/>
            <a:ext cx="2428875" cy="157162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786438" y="4857750"/>
            <a:ext cx="1042987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2214563" y="4857750"/>
            <a:ext cx="1042987" cy="104298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Картинка 25 из 205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1428736"/>
            <a:ext cx="542928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kern="1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Сказка стала былью…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3" y="1285875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25" y="4929188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Картинка 53 из 1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1649198" cy="1910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>
          <a:xfrm>
            <a:off x="7143750" y="1285875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43313" y="4857750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86063" y="1285875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2" descr="Картинка 50 из 12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214422"/>
            <a:ext cx="1618671" cy="17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Картинка 9 из 150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1357298"/>
            <a:ext cx="1898519" cy="1684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/>
          <p:cNvSpPr/>
          <p:nvPr/>
        </p:nvSpPr>
        <p:spPr>
          <a:xfrm>
            <a:off x="6215063" y="4857750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Picture 2" descr="Картинка 166 из 139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857760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Картинка 11 из 1729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857760"/>
            <a:ext cx="1928794" cy="1777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Картинка 105 из 14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786322"/>
            <a:ext cx="161815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85750" y="3357563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" name="Picture 6" descr="Картинка 1 из 89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286124"/>
            <a:ext cx="1612690" cy="100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429500" y="3357563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15000" y="3357563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0250" y="3357563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 rot="5400000">
            <a:off x="5029200" y="1614488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29063" y="3357563"/>
            <a:ext cx="1428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" name="Picture 4" descr="Картинка 10 из 1440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794" y="3357562"/>
            <a:ext cx="1650464" cy="8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4" descr="Картинка 2 из 6110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80" y="1428736"/>
            <a:ext cx="8864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Картинка 78 из 31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86644" y="3286124"/>
            <a:ext cx="1714452" cy="121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6" descr="Картинка 56 из 189543"/>
          <p:cNvPicPr>
            <a:picLocks noChangeAspect="1" noChangeArrowheads="1"/>
          </p:cNvPicPr>
          <p:nvPr/>
        </p:nvPicPr>
        <p:blipFill>
          <a:blip r:embed="rId12" cstate="email"/>
          <a:srcRect b="-2068"/>
          <a:stretch>
            <a:fillRect/>
          </a:stretch>
        </p:blipFill>
        <p:spPr bwMode="auto">
          <a:xfrm>
            <a:off x="5643570" y="3286124"/>
            <a:ext cx="142876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Картинка 0 из 3005"/>
          <p:cNvPicPr>
            <a:picLocks noChangeAspect="1" noChangeArrowheads="1"/>
          </p:cNvPicPr>
          <p:nvPr/>
        </p:nvPicPr>
        <p:blipFill>
          <a:blip r:embed="rId13" cstate="email">
            <a:lum contrast="20000"/>
          </a:blip>
          <a:srcRect/>
          <a:stretch>
            <a:fillRect/>
          </a:stretch>
        </p:blipFill>
        <p:spPr bwMode="auto">
          <a:xfrm>
            <a:off x="3857620" y="3286124"/>
            <a:ext cx="1571636" cy="11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214290"/>
            <a:ext cx="27146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Финал 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929066"/>
            <a:ext cx="1500198" cy="2714644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929066"/>
            <a:ext cx="1500198" cy="2714644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929066"/>
            <a:ext cx="1428760" cy="2714620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929066"/>
            <a:ext cx="1643074" cy="2714644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3929066"/>
            <a:ext cx="1581207" cy="2714644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1285860"/>
            <a:ext cx="1581207" cy="2643182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1285860"/>
            <a:ext cx="1643074" cy="2638452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4744" y="1285860"/>
            <a:ext cx="1428760" cy="2638452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14546" y="1285860"/>
            <a:ext cx="1500198" cy="2638452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348" y="1285860"/>
            <a:ext cx="1500198" cy="2643206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2" descr="C:\Documents and Settings\Нина\Рабочий стол\Киты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48" y="1285860"/>
            <a:ext cx="7643834" cy="5401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311987"/>
            <a:ext cx="485778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Литература 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730250" y="1928813"/>
            <a:ext cx="7683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1.Л.А.Горлова Занимательные внеурочные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мероприятия по физике, Москва, "Вако" 2010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Т. М.Енякова Внеклассная работа по химии,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Москва,  "Дрофа", 2004</a:t>
            </a:r>
            <a:endParaRPr lang="ru-RU" sz="2400">
              <a:latin typeface="Bookman Old Style" pitchFamily="18" charset="0"/>
            </a:endParaRP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Calibri" pitchFamily="34" charset="0"/>
              </a:rPr>
              <a:t>3. Кроссворды для школьников: Химия, </a:t>
            </a: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Calibri" pitchFamily="34" charset="0"/>
              </a:rPr>
              <a:t>Ярославль "Академия развития", 1998</a:t>
            </a:r>
            <a:endParaRPr lang="ru-RU" sz="2400">
              <a:latin typeface="Bookman Old Style" pitchFamily="18" charset="0"/>
            </a:endParaRPr>
          </a:p>
          <a:p>
            <a:pPr eaLnBrk="0" hangingPunct="0"/>
            <a:r>
              <a:rPr lang="ru-RU" sz="2400">
                <a:latin typeface="Bookman Old Style" pitchFamily="18" charset="0"/>
                <a:ea typeface="Calibri" pitchFamily="34" charset="0"/>
                <a:cs typeface="Calibri" pitchFamily="34" charset="0"/>
              </a:rPr>
              <a:t>4. Интернет Яндекс - картинки</a:t>
            </a:r>
            <a:endParaRPr lang="ru-RU" sz="240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школьные фотографии\школьные фотографии 45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00628" y="1643050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88050" y="5357813"/>
            <a:ext cx="1597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Барометр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14313" y="2214563"/>
            <a:ext cx="4714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Поднимаемся мы в гору,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Стало трудно нам дышать.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А какие есть приборы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Чтоб давление измерять?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000125" y="285750"/>
            <a:ext cx="6929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000" b="1">
              <a:latin typeface="Comic Sans MS" pitchFamily="66" charset="0"/>
            </a:endParaRPr>
          </a:p>
        </p:txBody>
      </p:sp>
      <p:pic>
        <p:nvPicPr>
          <p:cNvPr id="5" name="Picture 2" descr="C:\Documents and Settings\Admin\Мои документы\Мои рисунки\школьные фотографии\школьные фотографии 21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072063" y="2071688"/>
            <a:ext cx="3357562" cy="2143125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28625" y="2357438"/>
            <a:ext cx="39243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Две сестры качались,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Правды добивались.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А когда добились,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То остановились.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1888" y="4429125"/>
            <a:ext cx="1077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Весы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685800" y="1905000"/>
            <a:ext cx="36274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Какое вещество 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является «хлебом» 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в химической 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промышленности?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64175" y="5762625"/>
            <a:ext cx="294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Серная кислота</a:t>
            </a:r>
          </a:p>
        </p:txBody>
      </p:sp>
      <p:pic>
        <p:nvPicPr>
          <p:cNvPr id="2050" name="Picture 2" descr="E:\неделя развлечений\калейдоскоп\sern_kislo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571625"/>
            <a:ext cx="3810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000125" y="285750"/>
            <a:ext cx="6929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000" b="1">
              <a:latin typeface="Comic Sans MS" pitchFamily="66" charset="0"/>
            </a:endParaRPr>
          </a:p>
        </p:txBody>
      </p:sp>
      <p:pic>
        <p:nvPicPr>
          <p:cNvPr id="4" name="Picture 2" descr="C:\Documents and Settings\Admin\Мои документы\Мои рисунки\школьные фотографии\школьные фотографии 22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857875" y="2428875"/>
            <a:ext cx="2616200" cy="2160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14313" y="2071688"/>
            <a:ext cx="5270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Вот прибор - устроен просто: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Если что-то в нем сдвигают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Силу тока изменяют.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10325" y="4786313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Реостат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14313" y="1857375"/>
            <a:ext cx="53355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Крыльев нет у этой птицы,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Но нельзя не подивиться: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Лишь распустит птица хвост-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Понесется аж до звезд.</a:t>
            </a:r>
          </a:p>
        </p:txBody>
      </p:sp>
      <p:pic>
        <p:nvPicPr>
          <p:cNvPr id="7" name="Picture 3" descr="C:\Documents and Settings\Admin\Мои документы\Мои рисунки\школьные фотографии\школьные фотографии 457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429256" y="2143116"/>
            <a:ext cx="33083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3025" y="4500563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Ракета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7638" y="4357688"/>
            <a:ext cx="354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Электрический ток</a:t>
            </a:r>
          </a:p>
        </p:txBody>
      </p:sp>
      <p:sp>
        <p:nvSpPr>
          <p:cNvPr id="9219" name="Прямоугольник 8"/>
          <p:cNvSpPr>
            <a:spLocks noChangeArrowheads="1"/>
          </p:cNvSpPr>
          <p:nvPr/>
        </p:nvSpPr>
        <p:spPr bwMode="auto">
          <a:xfrm>
            <a:off x="500063" y="2214563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По «тропинкам» я бегу,</a:t>
            </a:r>
          </a:p>
          <a:p>
            <a:r>
              <a:rPr lang="ru-RU" sz="2800">
                <a:latin typeface="Comic Sans MS" pitchFamily="66" charset="0"/>
              </a:rPr>
              <a:t>Без тропинок не могу.</a:t>
            </a:r>
          </a:p>
          <a:p>
            <a:r>
              <a:rPr lang="ru-RU" sz="2800">
                <a:latin typeface="Comic Sans MS" pitchFamily="66" charset="0"/>
              </a:rPr>
              <a:t>Где меня, ребята, нет,</a:t>
            </a:r>
          </a:p>
          <a:p>
            <a:r>
              <a:rPr lang="ru-RU" sz="2800">
                <a:latin typeface="Comic Sans MS" pitchFamily="66" charset="0"/>
              </a:rPr>
              <a:t>Не зажжется в доме свет.</a:t>
            </a:r>
          </a:p>
        </p:txBody>
      </p:sp>
      <p:pic>
        <p:nvPicPr>
          <p:cNvPr id="10" name="Picture 8" descr="Картинка 3 из 293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b="49374"/>
          <a:stretch>
            <a:fillRect/>
          </a:stretch>
        </p:blipFill>
        <p:spPr bwMode="auto">
          <a:xfrm>
            <a:off x="5143500" y="2286000"/>
            <a:ext cx="371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57913" y="4357688"/>
            <a:ext cx="187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Ареометр</a:t>
            </a:r>
          </a:p>
        </p:txBody>
      </p:sp>
      <p:sp>
        <p:nvSpPr>
          <p:cNvPr id="10243" name="Прямоугольник 8"/>
          <p:cNvSpPr>
            <a:spLocks noChangeArrowheads="1"/>
          </p:cNvSpPr>
          <p:nvPr/>
        </p:nvSpPr>
        <p:spPr bwMode="auto">
          <a:xfrm>
            <a:off x="500063" y="2214563"/>
            <a:ext cx="5072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Я легко могу нырять</a:t>
            </a:r>
          </a:p>
          <a:p>
            <a:r>
              <a:rPr lang="ru-RU" sz="2800">
                <a:latin typeface="Comic Sans MS" pitchFamily="66" charset="0"/>
              </a:rPr>
              <a:t>Жидкость знаю я на «пять»</a:t>
            </a:r>
          </a:p>
          <a:p>
            <a:r>
              <a:rPr lang="ru-RU" sz="2800">
                <a:latin typeface="Comic Sans MS" pitchFamily="66" charset="0"/>
              </a:rPr>
              <a:t>Человеку я служу,</a:t>
            </a:r>
          </a:p>
          <a:p>
            <a:r>
              <a:rPr lang="ru-RU" sz="2800">
                <a:latin typeface="Comic Sans MS" pitchFamily="66" charset="0"/>
              </a:rPr>
              <a:t>Мигом плотность  покажу</a:t>
            </a:r>
          </a:p>
        </p:txBody>
      </p:sp>
      <p:pic>
        <p:nvPicPr>
          <p:cNvPr id="7" name="Рисунок 6" descr="Ареометр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38" y="2357438"/>
            <a:ext cx="2622550" cy="188753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53877" y="357166"/>
            <a:ext cx="4036247" cy="87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 anchorCtr="1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r>
              <a:rPr lang="ru-RU" sz="8000" b="1" i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  <a:endParaRPr lang="ru-RU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508</Words>
  <Application>Microsoft Office PowerPoint</Application>
  <PresentationFormat>Экран (4:3)</PresentationFormat>
  <Paragraphs>156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Arial</vt:lpstr>
      <vt:lpstr>Comic Sans MS</vt:lpstr>
      <vt:lpstr>Times New Roman</vt:lpstr>
      <vt:lpstr>Garamond</vt:lpstr>
      <vt:lpstr>Bookman Old Style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Наука и техника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Сказка стала былью…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revaz</cp:lastModifiedBy>
  <cp:revision>176</cp:revision>
  <dcterms:created xsi:type="dcterms:W3CDTF">2009-02-23T13:30:27Z</dcterms:created>
  <dcterms:modified xsi:type="dcterms:W3CDTF">2012-05-30T15:11:56Z</dcterms:modified>
</cp:coreProperties>
</file>