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2C5F045F-843E-42F1-8A37-BDC42975991D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8DD5EDE-B25E-42C5-A55C-19C7F41BA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BECF2-C0C7-4F58-981E-9C7C01283B9B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8C4C5-DCCB-4525-86AE-4DAF63219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24131-591B-45B2-A73D-DE04581B253C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A983-1947-4763-AA4D-12C2E2602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B5AD8-7EE1-44E5-B5EE-C9049A1AB3BA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FBF4-A2E8-4411-B6BE-593B1E917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C1D3D-AD49-4E3D-B57D-8D80AE2AE953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13A04-6A72-4BEE-88BC-46062D095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48D88-15C4-4EA6-A019-4ECEF8E0AF43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93EE4-C4AA-4BE6-B389-4FB6409DE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8DEBA-FDEA-47E3-9B5C-6CD484520E07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382761C7-6805-4BDC-83BA-6BA254788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3F777-406B-4F07-8689-3B51BC0D8516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3A5DD-5BEA-4D13-B6ED-E4D598B9F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D0D4-887E-4DD9-8E34-6E897EF9568C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7AE6-8B45-47F9-B06A-58B2F1C14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157E30EB-85CF-49F0-80D9-FF7324699B5A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09D16C5-FAB1-45CD-BBED-FC02DCBAB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F18EB1E5-BE6B-4B37-AAB2-1BAC2B7C3A72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D64D4F4F-979D-438B-870F-CB1C2A5DC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AB67483-964C-4440-B3AA-4D3D206B50F5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3A17352-4274-4420-95A9-0CC742C3C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1" r:id="rId6"/>
    <p:sldLayoutId id="2147483730" r:id="rId7"/>
    <p:sldLayoutId id="2147483737" r:id="rId8"/>
    <p:sldLayoutId id="2147483738" r:id="rId9"/>
    <p:sldLayoutId id="2147483729" r:id="rId10"/>
    <p:sldLayoutId id="2147483728" r:id="rId11"/>
  </p:sldLayoutIdLst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" y="901700"/>
            <a:ext cx="8472488" cy="2749550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9144000" cy="17526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Дендрарий. МБОУ Соколовская СОШ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2011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Никишина Л.В. Учитель биологии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Admin\Рабочий стол\природа\Дендрарий, цветы  осенью 09\100_06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47688"/>
            <a:ext cx="9872663" cy="740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Admin\Рабочий стол\природа\Дендрарий, цветы  осенью 09\100_0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Documents and Settings\Admin\Рабочий стол\природа\Дендрарий, цветы  осенью 09\100_06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Documents and Settings\Admin\Рабочий стол\природа\Дендрарий, цветы  осенью 09\100_06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Documents and Settings\Admin\Рабочий стол\природа\Дендрарий, цветы  осенью 09\100_0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Documents and Settings\Admin\Рабочий стол\природа\Дендрарий, цветы  осенью 09\100_06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Documents and Settings\Admin\Рабочий стол\природа\Дендрарий, цветы  осенью 09\100_06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Documents and Settings\Admin\Рабочий стол\природа\Дендрарий, цветы  осенью 09\100_06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Documents and Settings\Admin\Рабочий стол\природа\Дендрарий, цветы  осенью 09\100_06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Documents and Settings\Admin\Рабочий стол\природа\Дендрарий, цветы  осенью 09\100_06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4338" name="Picture 2" descr="C:\Documents and Settings\Admin\Рабочий стол\природа\Дендрарий, цветы  осенью 09\100_06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96413" cy="68580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Documents and Settings\Admin\Рабочий стол\природа\Дендрарий, цветы  осенью 09\100_06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55638"/>
            <a:ext cx="10017125" cy="751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Admin\Рабочий стол\природа\Дендрарий, цветы  осенью 09\100_06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2250"/>
            <a:ext cx="9440863" cy="708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Admin\Рабочий стол\природа\Дендрарий, цветы  осенью 09\100_06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709613"/>
            <a:ext cx="10088563" cy="756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Admin\Рабочий стол\природа\Дендрарий, цветы  осенью 09\100_06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12750"/>
            <a:ext cx="9693275" cy="727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Admin\Рабочий стол\природа\Дендрарий, цветы  осенью 09\100_06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83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Admin\Рабочий стол\природа\Дендрарий, цветы  осенью 09\100_06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6850"/>
            <a:ext cx="9404350" cy="705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Admin\Рабочий стол\природа\Дендрарий, цветы  осенью 09\100_06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4175"/>
            <a:ext cx="9656763" cy="724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Century Gothic</vt:lpstr>
      <vt:lpstr>Arial</vt:lpstr>
      <vt:lpstr>Wingdings 2</vt:lpstr>
      <vt:lpstr>Verdana</vt:lpstr>
      <vt:lpstr>Calibri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растений малой Родины экскурсия 6 класс Осень.  </dc:title>
  <dc:creator>Admin</dc:creator>
  <cp:lastModifiedBy>ольга</cp:lastModifiedBy>
  <cp:revision>7</cp:revision>
  <dcterms:created xsi:type="dcterms:W3CDTF">2011-12-18T07:37:03Z</dcterms:created>
  <dcterms:modified xsi:type="dcterms:W3CDTF">2012-06-19T16:13:59Z</dcterms:modified>
</cp:coreProperties>
</file>