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13.gif"/><Relationship Id="rId7" Type="http://schemas.openxmlformats.org/officeDocument/2006/relationships/image" Target="../media/image9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Relationship Id="rId9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Тема урока: </a:t>
            </a:r>
          </a:p>
          <a:p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</a:endParaRPr>
          </a:p>
          <a:p>
            <a:pPr algn="ctr"/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itchFamily="34" charset="0"/>
              </a:rPr>
              <a:t>«Понятие </a:t>
            </a:r>
          </a:p>
          <a:p>
            <a:pPr algn="ctr"/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itchFamily="34" charset="0"/>
              </a:rPr>
              <a:t>об имени </a:t>
            </a:r>
          </a:p>
          <a:p>
            <a:pPr algn="ctr"/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itchFamily="34" charset="0"/>
              </a:rPr>
              <a:t>существительном.»</a:t>
            </a:r>
          </a:p>
          <a:p>
            <a:pPr algn="ctr"/>
            <a:endPara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Verdana" pitchFamily="34" charset="0"/>
            </a:endParaRPr>
          </a:p>
          <a:p>
            <a:pPr algn="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itchFamily="34" charset="0"/>
              </a:rPr>
              <a:t>Выполнила:</a:t>
            </a:r>
          </a:p>
          <a:p>
            <a:pPr algn="r"/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itchFamily="34" charset="0"/>
              </a:rPr>
              <a:t>Ровнова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itchFamily="34" charset="0"/>
              </a:rPr>
              <a:t> Любовь Алексеевна, </a:t>
            </a:r>
          </a:p>
          <a:p>
            <a:pPr algn="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itchFamily="34" charset="0"/>
              </a:rPr>
              <a:t>учитель начальных классов </a:t>
            </a:r>
          </a:p>
          <a:p>
            <a:pPr algn="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itchFamily="34" charset="0"/>
              </a:rPr>
              <a:t>МКОУ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itchFamily="34" charset="0"/>
              </a:rPr>
              <a:t>Нижнетерянская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itchFamily="34" charset="0"/>
              </a:rPr>
              <a:t> СОШ № 28, </a:t>
            </a:r>
          </a:p>
          <a:p>
            <a:pPr algn="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itchFamily="34" charset="0"/>
              </a:rPr>
              <a:t>2011-2012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itchFamily="34" charset="0"/>
              </a:rPr>
              <a:t>уч.г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itchFamily="34" charset="0"/>
              </a:rPr>
              <a:t>.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14290"/>
            <a:ext cx="44291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у бабушки есть,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у дедушки есть,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у мамы есть,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у папы есть,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у дочки есть,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у внучки есть,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у лошадки есть,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у собачки есть,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Чтобы его узнать,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Надо вслух назвать.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5286388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Имена существительные бывают собственные и нарицательные.</a:t>
            </a:r>
            <a:endParaRPr lang="ru-RU" sz="32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143248"/>
            <a:ext cx="134179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357562"/>
            <a:ext cx="1071570" cy="73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udia-151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52"/>
            <a:ext cx="1155697" cy="1617361"/>
          </a:xfrm>
          <a:prstGeom prst="rect">
            <a:avLst/>
          </a:prstGeom>
          <a:noFill/>
        </p:spPr>
      </p:pic>
      <p:pic>
        <p:nvPicPr>
          <p:cNvPr id="7" name="Picture 5" descr="ludia-19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0"/>
            <a:ext cx="1246184" cy="1653076"/>
          </a:xfrm>
          <a:prstGeom prst="rect">
            <a:avLst/>
          </a:prstGeom>
          <a:noFill/>
        </p:spPr>
      </p:pic>
      <p:pic>
        <p:nvPicPr>
          <p:cNvPr id="8" name="Picture 6" descr="ludia-33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857232"/>
            <a:ext cx="1038220" cy="1532997"/>
          </a:xfrm>
          <a:prstGeom prst="rect">
            <a:avLst/>
          </a:prstGeom>
          <a:noFill/>
        </p:spPr>
      </p:pic>
      <p:pic>
        <p:nvPicPr>
          <p:cNvPr id="9" name="Picture 6" descr="ludia-253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357166"/>
            <a:ext cx="1005308" cy="2143140"/>
          </a:xfrm>
          <a:prstGeom prst="rect">
            <a:avLst/>
          </a:prstGeom>
          <a:noFill/>
        </p:spPr>
      </p:pic>
      <p:pic>
        <p:nvPicPr>
          <p:cNvPr id="10" name="Picture 5" descr="detia-607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1785926"/>
            <a:ext cx="1304093" cy="2085974"/>
          </a:xfrm>
          <a:prstGeom prst="rect">
            <a:avLst/>
          </a:prstGeom>
          <a:noFill/>
        </p:spPr>
      </p:pic>
      <p:pic>
        <p:nvPicPr>
          <p:cNvPr id="11" name="Picture 5" descr="detia-62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206" y="1857364"/>
            <a:ext cx="1658935" cy="1780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8967" t="2261" r="3928" b="2780"/>
          <a:stretch>
            <a:fillRect/>
          </a:stretch>
        </p:blipFill>
        <p:spPr bwMode="auto">
          <a:xfrm>
            <a:off x="4000496" y="357166"/>
            <a:ext cx="48577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857232"/>
            <a:ext cx="414337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imes New Roman" pitchFamily="18" charset="0"/>
              </a:rPr>
              <a:t>Он не знает ничего.</a:t>
            </a:r>
            <a:endParaRPr kumimoji="0" lang="ru-RU" sz="4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imes New Roman" pitchFamily="18" charset="0"/>
              </a:rPr>
              <a:t>Вы все знаете его.</a:t>
            </a:r>
            <a:endParaRPr kumimoji="0" lang="ru-RU" sz="4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imes New Roman" pitchFamily="18" charset="0"/>
              </a:rPr>
              <a:t>Мне ответьте без утайки,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imes New Roman" pitchFamily="18" charset="0"/>
              </a:rPr>
              <a:t>Как зовут его?</a:t>
            </a:r>
            <a:r>
              <a:rPr kumimoji="0" lang="ru-RU" sz="4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86380" y="4786322"/>
            <a:ext cx="35638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единственного 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числа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4786322"/>
            <a:ext cx="39656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множественного 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числа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381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3284537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71472" y="3071810"/>
            <a:ext cx="27146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rPr>
              <a:t>Подарки 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rPr>
              <a:t>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9463" y="1285860"/>
            <a:ext cx="3284537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143636" y="3000372"/>
            <a:ext cx="27146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rPr>
              <a:t>Подарок 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rPr>
              <a:t>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3.45051E-6 C 0.01371 0.1117 0.0276 0.22364 0.07881 0.22017 C 0.13003 0.2167 0.26909 0.0192 0.30711 -0.02104 " pathEditMode="relative" ptsTypes="aaA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Женский род запомню я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скажу: «Она - моя»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запомню род мужской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опять скажу: «Он - мой»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Средний род: «Оно - моё»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правило - твоё!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148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Домик для скворцов делал Алёша скворцов.</a:t>
            </a:r>
          </a:p>
          <a:p>
            <a:pPr lvl="0" algn="ctr"/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 шарик поймал воздушный шарик.</a:t>
            </a:r>
          </a:p>
          <a:p>
            <a:pPr lvl="0" algn="ctr"/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бойся морозов, Серёжа морозов.</a:t>
            </a:r>
          </a:p>
          <a:p>
            <a:pPr lvl="0" algn="ctr"/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Улетел орёл за город орёл.</a:t>
            </a:r>
          </a:p>
          <a:p>
            <a:pPr lvl="0" algn="ctr"/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Вот моя подружка роза, а в руке у розы роза.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148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Домик для скворцов делал Алёша </a:t>
            </a:r>
            <a:r>
              <a:rPr lang="ru-RU" sz="3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кворцов.</a:t>
            </a:r>
          </a:p>
          <a:p>
            <a:pPr lvl="0" algn="ctr"/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 </a:t>
            </a:r>
            <a:r>
              <a:rPr lang="ru-RU" sz="3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арик поймал воздушный шарик.</a:t>
            </a:r>
          </a:p>
          <a:p>
            <a:pPr lvl="0" algn="ctr"/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бойся морозов, Серёжа </a:t>
            </a:r>
            <a:r>
              <a:rPr lang="ru-RU" sz="3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орозов.</a:t>
            </a:r>
          </a:p>
          <a:p>
            <a:pPr lvl="0" algn="ctr"/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Улетел орёл за город </a:t>
            </a:r>
            <a:r>
              <a:rPr lang="ru-RU" sz="3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рёл.</a:t>
            </a:r>
          </a:p>
          <a:p>
            <a:pPr lvl="0" algn="ctr"/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Вот моя подружка </a:t>
            </a:r>
            <a:r>
              <a:rPr lang="ru-RU" sz="3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оза, а в руке у </a:t>
            </a:r>
            <a:r>
              <a:rPr lang="ru-RU" sz="3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озы роза.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Я всё понял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5728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3500438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Я ничего не понял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Verdan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785926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5244" y="2009764"/>
            <a:ext cx="5643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Я не всё понял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Verdana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3500438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2867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Цели урока:</a:t>
            </a:r>
          </a:p>
          <a:p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формировать у учащихся умение определять 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речи имена существительные;</a:t>
            </a:r>
          </a:p>
          <a:p>
            <a:pPr>
              <a:buFontTx/>
              <a:buChar char="-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дать общее представление о том, 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основе каких признаков слова объединяются 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части речи;</a:t>
            </a:r>
          </a:p>
          <a:p>
            <a:pPr>
              <a:buFontTx/>
              <a:buChar char="-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знакомить с обобщённым лексическим значением 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имён существительных;</a:t>
            </a:r>
          </a:p>
          <a:p>
            <a:pPr>
              <a:buFontTx/>
              <a:buChar char="-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способствовать развитию орфографической зоркости, внимания, мышления, речи.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тетрадочку открою</a:t>
            </a:r>
          </a:p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как надо  положу</a:t>
            </a:r>
          </a:p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Я, друзья мои, не скрою,</a:t>
            </a:r>
          </a:p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Ручку правильно держу</a:t>
            </a:r>
          </a:p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Сяду прямо, не согнусь</a:t>
            </a:r>
          </a:p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работу я возьмусь! 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685312"/>
            <a:ext cx="3359162" cy="20207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Учитель\Local Settings\Temporary Internet Files\Content.Word\Отсканировано 26.01.2012 7-19_000.jpg"/>
          <p:cNvPicPr/>
          <p:nvPr/>
        </p:nvPicPr>
        <p:blipFill>
          <a:blip r:embed="rId2"/>
          <a:srcRect l="46297" t="5952" r="8397" b="23016"/>
          <a:stretch>
            <a:fillRect/>
          </a:stretch>
        </p:blipFill>
        <p:spPr bwMode="auto">
          <a:xfrm>
            <a:off x="1714480" y="285728"/>
            <a:ext cx="5786478" cy="612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21520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имя существительное</a:t>
            </a:r>
          </a:p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имя прилагательное</a:t>
            </a:r>
          </a:p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глагол</a:t>
            </a:r>
          </a:p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местоимение</a:t>
            </a:r>
          </a:p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числительное</a:t>
            </a:r>
          </a:p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союз</a:t>
            </a:r>
          </a:p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предлог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357298"/>
            <a:ext cx="78581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Давно живу я </a:t>
            </a:r>
          </a:p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в мире этом.</a:t>
            </a:r>
          </a:p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Даю названия </a:t>
            </a:r>
          </a:p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предметам.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Имена существительные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2071670" y="1428736"/>
            <a:ext cx="1357322" cy="78581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16200000" flipH="1">
            <a:off x="5715008" y="1500174"/>
            <a:ext cx="1285884" cy="71438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728" y="2357430"/>
            <a:ext cx="17859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Кто?</a:t>
            </a:r>
            <a:endParaRPr kumimoji="0" lang="ru-RU" sz="5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286124"/>
            <a:ext cx="41485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одушевлённые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143380"/>
            <a:ext cx="38100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214818"/>
            <a:ext cx="2643181" cy="248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857884" y="2357430"/>
            <a:ext cx="17859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Что?</a:t>
            </a:r>
            <a:endParaRPr kumimoji="0" lang="ru-RU" sz="5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8882" y="3286124"/>
            <a:ext cx="47832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неодушевлённые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9" grpId="0"/>
      <p:bldP spid="10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23574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папа</a:t>
            </a:r>
          </a:p>
          <a:p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643050"/>
            <a:ext cx="25571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мама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857496"/>
            <a:ext cx="21998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волк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4143380"/>
            <a:ext cx="21565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брат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357166"/>
            <a:ext cx="47149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телевизор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1643050"/>
            <a:ext cx="260648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книга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2857496"/>
            <a:ext cx="21691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бант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4071942"/>
            <a:ext cx="28573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газета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5357826"/>
            <a:ext cx="15780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3570" y="5214950"/>
            <a:ext cx="29466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спицы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02359"/>
            <a:ext cx="74295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Раз, два, три, четыре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живет у нас в квартире?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Раз, два, три, четыре, пять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Всех могу пересчитать;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Папа, мама, брат, сестренка,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Кошка Мурка, два котенка,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Мой щегол, сверчок и я-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Вот и вся наша семья!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290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071678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13826553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786322"/>
            <a:ext cx="1803397" cy="1425129"/>
          </a:xfrm>
          <a:prstGeom prst="rect">
            <a:avLst/>
          </a:prstGeom>
          <a:noFill/>
        </p:spPr>
      </p:pic>
      <p:pic>
        <p:nvPicPr>
          <p:cNvPr id="7" name="Picture 6" descr="ludia-33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000372"/>
            <a:ext cx="1038220" cy="1532997"/>
          </a:xfrm>
          <a:prstGeom prst="rect">
            <a:avLst/>
          </a:prstGeom>
          <a:noFill/>
        </p:spPr>
      </p:pic>
      <p:pic>
        <p:nvPicPr>
          <p:cNvPr id="8" name="Picture 6" descr="ludia-253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928934"/>
            <a:ext cx="861673" cy="1836936"/>
          </a:xfrm>
          <a:prstGeom prst="rect">
            <a:avLst/>
          </a:prstGeom>
          <a:noFill/>
        </p:spPr>
      </p:pic>
      <p:pic>
        <p:nvPicPr>
          <p:cNvPr id="9" name="Picture 5" descr="ludia-237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3143248"/>
            <a:ext cx="1211160" cy="1228720"/>
          </a:xfrm>
          <a:prstGeom prst="rect">
            <a:avLst/>
          </a:prstGeom>
          <a:noFill/>
        </p:spPr>
      </p:pic>
      <p:pic>
        <p:nvPicPr>
          <p:cNvPr id="10" name="Picture 5" descr="detia-60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24" y="3000372"/>
            <a:ext cx="928633" cy="1485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368</Words>
  <PresentationFormat>Экран (4:3)</PresentationFormat>
  <Paragraphs>105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25</cp:revision>
  <dcterms:modified xsi:type="dcterms:W3CDTF">2012-01-30T07:37:33Z</dcterms:modified>
</cp:coreProperties>
</file>