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9" r:id="rId4"/>
    <p:sldId id="260" r:id="rId5"/>
    <p:sldId id="269" r:id="rId6"/>
    <p:sldId id="270" r:id="rId7"/>
    <p:sldId id="256" r:id="rId8"/>
    <p:sldId id="266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5581-313D-4FB3-8E43-84CD06BCF1C3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9C7F-CEC6-48F4-807C-0D0EC872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3902-51B7-49A0-95EF-90FC6D12DC0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6D3F-2F05-4596-89BA-37BAFD374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A1D5-6AC0-43EE-ACC4-A071579E2EB8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4E28-E98B-49FC-8C55-3F923A329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1D9B-40AE-4E68-AA02-E06DD900CA6F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9329-030D-43AA-8FB8-8CA2DC668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F660-972D-4E24-887F-50CB577D2836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2CA2-12F3-4518-8444-4593C65ED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C96D-0824-4635-A43F-CD854C86B42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0268-93A8-43C9-B121-DDF1F118B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FDA2-9704-4A02-B09A-B356DE727DFE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CA0C-739C-4C34-BB70-D82E2F86C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EA3-3CA7-4491-A842-BA5962A0119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4A42-BCB1-43CD-8AE4-C8AB23E6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8976-ECDC-4688-BDA1-10A01DA649C8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A946-3788-46A8-BF12-61154FA5E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6DB3-95F5-4008-8D01-6AD9C5AB801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C391-B22E-45B3-9EBC-D77201FAA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64C7-D007-4565-A729-BF8259EF1B4A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C96E-4DA9-42CA-A2E9-A566D928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1475D3-192D-46B9-AA37-6067D116AD2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F24BC-90BF-4A0B-9033-AB5D4810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C:\Users\NIKOLAY\Desktop\1269528136_autumn_leaves-b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8642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Monotype Corsiva" pitchFamily="66" charset="0"/>
              </a:rPr>
              <a:t>«Осень, осень, </a:t>
            </a:r>
          </a:p>
          <a:p>
            <a:r>
              <a:rPr lang="ru-RU" sz="7200" b="1">
                <a:latin typeface="Monotype Corsiva" pitchFamily="66" charset="0"/>
              </a:rPr>
              <a:t>в гости просим!»</a:t>
            </a:r>
          </a:p>
        </p:txBody>
      </p:sp>
      <p:pic>
        <p:nvPicPr>
          <p:cNvPr id="6" name="Picture 2" descr="E:\SAM_1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82453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E:\SAM_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6416" y="548680"/>
            <a:ext cx="8757460" cy="49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24341" y="332656"/>
            <a:ext cx="9168341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E:\SAM_1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5532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60648"/>
            <a:ext cx="9161639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 descr="griby-v-belom-s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4" descr="belarus-machin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49500"/>
            <a:ext cx="5867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tovar-34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68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6" name="Picture 2" descr="E:\SAM_10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0206"/>
          <a:stretch/>
        </p:blipFill>
        <p:spPr bwMode="auto">
          <a:xfrm>
            <a:off x="-1" y="0"/>
            <a:ext cx="9152265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Users\NIKOLAY\Desktop\Jurav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3" y="44624"/>
            <a:ext cx="8960995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Пользователь</cp:lastModifiedBy>
  <cp:revision>8</cp:revision>
  <dcterms:created xsi:type="dcterms:W3CDTF">2011-11-24T15:59:37Z</dcterms:created>
  <dcterms:modified xsi:type="dcterms:W3CDTF">2012-01-27T12:32:43Z</dcterms:modified>
</cp:coreProperties>
</file>