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quickStyle4.xml" ContentType="application/vnd.openxmlformats-officedocument.drawingml.diagramStyl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diagrams/layout9.xml" ContentType="application/vnd.openxmlformats-officedocument.drawingml.diagram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diagrams/layout7.xml" ContentType="application/vnd.openxmlformats-officedocument.drawingml.diagramLayout+xml"/>
  <Override PartName="/ppt/diagrams/data8.xml" ContentType="application/vnd.openxmlformats-officedocument.drawingml.diagramData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diagrams/layout5.xml" ContentType="application/vnd.openxmlformats-officedocument.drawingml.diagramLayout+xml"/>
  <Override PartName="/ppt/diagrams/data6.xml" ContentType="application/vnd.openxmlformats-officedocument.drawingml.diagramData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colors8.xml" ContentType="application/vnd.openxmlformats-officedocument.drawingml.diagramColors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colors6.xml" ContentType="application/vnd.openxmlformats-officedocument.drawingml.diagramColors+xml"/>
  <Override PartName="/ppt/diagrams/quickStyle9.xml" ContentType="application/vnd.openxmlformats-officedocument.drawingml.diagramStyle+xml"/>
  <Default Extension="xlsx" ContentType="application/vnd.openxmlformats-officedocument.spreadsheetml.sheet"/>
  <Override PartName="/ppt/charts/chart3.xml" ContentType="application/vnd.openxmlformats-officedocument.drawingml.char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colors4.xml" ContentType="application/vnd.openxmlformats-officedocument.drawingml.diagramColors+xml"/>
  <Override PartName="/ppt/diagrams/quickStyle6.xml" ContentType="application/vnd.openxmlformats-officedocument.drawingml.diagramStyle+xml"/>
  <Override PartName="/ppt/diagrams/quickStyle7.xml" ContentType="application/vnd.openxmlformats-officedocument.drawingml.diagramStyl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diagrams/colors2.xml" ContentType="application/vnd.openxmlformats-officedocument.drawingml.diagramColors+xml"/>
  <Default Extension="png" ContentType="image/png"/>
  <Override PartName="/ppt/diagrams/quickStyle5.xml" ContentType="application/vnd.openxmlformats-officedocument.drawingml.diagramStyl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Override PartName="/ppt/slides/slide1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Override PartName="/ppt/diagrams/layout8.xml" ContentType="application/vnd.openxmlformats-officedocument.drawingml.diagram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diagrams/layout6.xml" ContentType="application/vnd.openxmlformats-officedocument.drawingml.diagramLayout+xml"/>
  <Override PartName="/ppt/diagrams/data9.xml" ContentType="application/vnd.openxmlformats-officedocument.drawingml.diagramData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diagrams/layout4.xml" ContentType="application/vnd.openxmlformats-officedocument.drawingml.diagramLayout+xml"/>
  <Override PartName="/ppt/diagrams/data7.xml" ContentType="application/vnd.openxmlformats-officedocument.drawingml.diagramData+xml"/>
  <Override PartName="/ppt/diagrams/colors9.xml" ContentType="application/vnd.openxmlformats-officedocument.drawingml.diagramColors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data5.xml" ContentType="application/vnd.openxmlformats-officedocument.drawingml.diagramData+xml"/>
  <Override PartName="/ppt/diagrams/colors7.xml" ContentType="application/vnd.openxmlformats-officedocument.drawingml.diagramColors+xml"/>
  <Override PartName="/ppt/diagrams/data3.xml" ContentType="application/vnd.openxmlformats-officedocument.drawingml.diagramData+xml"/>
  <Override PartName="/ppt/diagrams/colors5.xml" ContentType="application/vnd.openxmlformats-officedocument.drawingml.diagramColors+xml"/>
  <Override PartName="/ppt/diagrams/quickStyle8.xml" ContentType="application/vnd.openxmlformats-officedocument.drawingml.diagramStyle+xml"/>
  <Override PartName="/ppt/charts/chart4.xml" ContentType="application/vnd.openxmlformats-officedocument.drawingml.char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73" r:id="rId9"/>
    <p:sldId id="263" r:id="rId10"/>
    <p:sldId id="264" r:id="rId11"/>
    <p:sldId id="266" r:id="rId12"/>
    <p:sldId id="265" r:id="rId13"/>
    <p:sldId id="274" r:id="rId14"/>
    <p:sldId id="275" r:id="rId15"/>
    <p:sldId id="267" r:id="rId16"/>
    <p:sldId id="268" r:id="rId17"/>
    <p:sldId id="269" r:id="rId18"/>
    <p:sldId id="270" r:id="rId19"/>
    <p:sldId id="271" r:id="rId20"/>
    <p:sldId id="276" r:id="rId21"/>
    <p:sldId id="277" r:id="rId2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856" autoAdjust="0"/>
    <p:restoredTop sz="94622" autoAdjust="0"/>
  </p:normalViewPr>
  <p:slideViewPr>
    <p:cSldViewPr>
      <p:cViewPr varScale="1">
        <p:scale>
          <a:sx n="104" d="100"/>
          <a:sy n="104" d="100"/>
        </p:scale>
        <p:origin x="-168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18" y="279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Office_Excel1.xlsx"/><Relationship Id="rId1" Type="http://schemas.openxmlformats.org/officeDocument/2006/relationships/image" Target="../media/image4.jpeg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Office_Excel2.xlsx"/><Relationship Id="rId1" Type="http://schemas.openxmlformats.org/officeDocument/2006/relationships/image" Target="../media/image5.jpeg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Office_Excel3.xlsx"/><Relationship Id="rId1" Type="http://schemas.openxmlformats.org/officeDocument/2006/relationships/image" Target="../media/image6.jpeg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Office_Excel4.xlsx"/><Relationship Id="rId1" Type="http://schemas.openxmlformats.org/officeDocument/2006/relationships/image" Target="../media/image6.jpeg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view3D>
      <c:perspective val="30"/>
    </c:view3D>
    <c:plotArea>
      <c:layout>
        <c:manualLayout>
          <c:layoutTarget val="inner"/>
          <c:xMode val="edge"/>
          <c:yMode val="edge"/>
          <c:x val="8.859906185924174E-2"/>
          <c:y val="4.0218306045077701E-2"/>
          <c:w val="0.76980553709026689"/>
          <c:h val="0.67323376244636091"/>
        </c:manualLayout>
      </c:layout>
      <c:bar3DChart>
        <c:barDir val="col"/>
        <c:grouping val="standard"/>
        <c:ser>
          <c:idx val="0"/>
          <c:order val="0"/>
          <c:tx>
            <c:strRef>
              <c:f>Лист1!$B$1</c:f>
              <c:strCache>
                <c:ptCount val="1"/>
                <c:pt idx="0">
                  <c:v>1 трим</c:v>
                </c:pt>
              </c:strCache>
            </c:strRef>
          </c:tx>
          <c:spPr>
            <a:blipFill>
              <a:blip xmlns:r="http://schemas.openxmlformats.org/officeDocument/2006/relationships" r:embed="rId1"/>
              <a:tile tx="0" ty="0" sx="100000" sy="100000" flip="none" algn="tl"/>
            </a:blipFill>
          </c:spPr>
          <c:cat>
            <c:strRef>
              <c:f>Лист1!$A$2:$A$5</c:f>
              <c:strCache>
                <c:ptCount val="3"/>
                <c:pt idx="0">
                  <c:v>9А</c:v>
                </c:pt>
                <c:pt idx="1">
                  <c:v>9Б</c:v>
                </c:pt>
                <c:pt idx="2">
                  <c:v>9В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37</c:v>
                </c:pt>
                <c:pt idx="1">
                  <c:v>38</c:v>
                </c:pt>
                <c:pt idx="2">
                  <c:v>59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 трим</c:v>
                </c:pt>
              </c:strCache>
            </c:strRef>
          </c:tx>
          <c:cat>
            <c:strRef>
              <c:f>Лист1!$A$2:$A$5</c:f>
              <c:strCache>
                <c:ptCount val="3"/>
                <c:pt idx="0">
                  <c:v>9А</c:v>
                </c:pt>
                <c:pt idx="1">
                  <c:v>9Б</c:v>
                </c:pt>
                <c:pt idx="2">
                  <c:v>9В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4"/>
                <c:pt idx="0">
                  <c:v>49</c:v>
                </c:pt>
                <c:pt idx="1">
                  <c:v>45</c:v>
                </c:pt>
                <c:pt idx="2">
                  <c:v>65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3 трим</c:v>
                </c:pt>
              </c:strCache>
            </c:strRef>
          </c:tx>
          <c:cat>
            <c:strRef>
              <c:f>Лист1!$A$2:$A$5</c:f>
              <c:strCache>
                <c:ptCount val="3"/>
                <c:pt idx="0">
                  <c:v>9А</c:v>
                </c:pt>
                <c:pt idx="1">
                  <c:v>9Б</c:v>
                </c:pt>
                <c:pt idx="2">
                  <c:v>9В</c:v>
                </c:pt>
              </c:strCache>
            </c:strRef>
          </c:cat>
          <c:val>
            <c:numRef>
              <c:f>Лист1!$D$2:$D$5</c:f>
              <c:numCache>
                <c:formatCode>General</c:formatCode>
                <c:ptCount val="4"/>
                <c:pt idx="0">
                  <c:v>57</c:v>
                </c:pt>
                <c:pt idx="1">
                  <c:v>50</c:v>
                </c:pt>
                <c:pt idx="2">
                  <c:v>74</c:v>
                </c:pt>
              </c:numCache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сумма</c:v>
                </c:pt>
              </c:strCache>
            </c:strRef>
          </c:tx>
          <c:cat>
            <c:strRef>
              <c:f>Лист1!$A$2:$A$5</c:f>
              <c:strCache>
                <c:ptCount val="3"/>
                <c:pt idx="0">
                  <c:v>9А</c:v>
                </c:pt>
                <c:pt idx="1">
                  <c:v>9Б</c:v>
                </c:pt>
                <c:pt idx="2">
                  <c:v>9В</c:v>
                </c:pt>
              </c:strCache>
            </c:strRef>
          </c:cat>
          <c:val>
            <c:numRef>
              <c:f>Лист1!$E$2:$E$5</c:f>
              <c:numCache>
                <c:formatCode>General</c:formatCode>
                <c:ptCount val="4"/>
                <c:pt idx="0">
                  <c:v>143</c:v>
                </c:pt>
                <c:pt idx="1">
                  <c:v>133</c:v>
                </c:pt>
                <c:pt idx="2">
                  <c:v>198</c:v>
                </c:pt>
              </c:numCache>
            </c:numRef>
          </c:val>
        </c:ser>
        <c:shape val="box"/>
        <c:axId val="57418112"/>
        <c:axId val="57419648"/>
        <c:axId val="61534656"/>
      </c:bar3DChart>
      <c:catAx>
        <c:axId val="57418112"/>
        <c:scaling>
          <c:orientation val="minMax"/>
        </c:scaling>
        <c:axPos val="b"/>
        <c:tickLblPos val="nextTo"/>
        <c:crossAx val="57419648"/>
        <c:crosses val="autoZero"/>
        <c:auto val="1"/>
        <c:lblAlgn val="ctr"/>
        <c:lblOffset val="100"/>
      </c:catAx>
      <c:valAx>
        <c:axId val="57419648"/>
        <c:scaling>
          <c:orientation val="minMax"/>
        </c:scaling>
        <c:axPos val="l"/>
        <c:majorGridlines/>
        <c:numFmt formatCode="General" sourceLinked="1"/>
        <c:tickLblPos val="nextTo"/>
        <c:crossAx val="57418112"/>
        <c:crosses val="autoZero"/>
        <c:crossBetween val="between"/>
      </c:valAx>
      <c:serAx>
        <c:axId val="61534656"/>
        <c:scaling>
          <c:orientation val="minMax"/>
        </c:scaling>
        <c:delete val="1"/>
        <c:axPos val="b"/>
        <c:tickLblPos val="nextTo"/>
        <c:crossAx val="57419648"/>
        <c:crosses val="autoZero"/>
      </c:serAx>
    </c:plotArea>
    <c:legend>
      <c:legendPos val="r"/>
      <c:layout/>
    </c:legend>
    <c:plotVisOnly val="1"/>
  </c:chart>
  <c:txPr>
    <a:bodyPr/>
    <a:lstStyle/>
    <a:p>
      <a:pPr>
        <a:defRPr sz="1800"/>
      </a:pPr>
      <a:endParaRPr lang="ru-RU"/>
    </a:p>
  </c:txPr>
  <c:externalData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tx>
        <c:rich>
          <a:bodyPr/>
          <a:lstStyle/>
          <a:p>
            <a:pPr>
              <a:defRPr/>
            </a:pPr>
            <a:r>
              <a:rPr lang="ru-RU" dirty="0" smtClean="0"/>
              <a:t>Читаемость</a:t>
            </a:r>
            <a:endParaRPr lang="ru-RU" dirty="0"/>
          </a:p>
        </c:rich>
      </c:tx>
      <c:layout/>
    </c:title>
    <c:plotArea>
      <c:layout/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читаемость</c:v>
                </c:pt>
              </c:strCache>
            </c:strRef>
          </c:tx>
          <c:explosion val="25"/>
          <c:cat>
            <c:strRef>
              <c:f>Лист1!$A$2:$A$5</c:f>
              <c:strCache>
                <c:ptCount val="4"/>
                <c:pt idx="0">
                  <c:v>9А</c:v>
                </c:pt>
                <c:pt idx="1">
                  <c:v>9Б</c:v>
                </c:pt>
                <c:pt idx="2">
                  <c:v>9В</c:v>
                </c:pt>
                <c:pt idx="3">
                  <c:v>9Г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14.9</c:v>
                </c:pt>
                <c:pt idx="1">
                  <c:v>10.200000000000001</c:v>
                </c:pt>
                <c:pt idx="2">
                  <c:v>18.399999999999999</c:v>
                </c:pt>
                <c:pt idx="3">
                  <c:v>12.8</c:v>
                </c:pt>
              </c:numCache>
            </c:numRef>
          </c:val>
        </c:ser>
        <c:firstSliceAng val="0"/>
        <c:holeSize val="50"/>
      </c:doughnutChart>
      <c:spPr>
        <a:blipFill>
          <a:blip xmlns:r="http://schemas.openxmlformats.org/officeDocument/2006/relationships" r:embed="rId1"/>
          <a:tile tx="0" ty="0" sx="100000" sy="100000" flip="none" algn="tl"/>
        </a:blipFill>
      </c:spPr>
    </c:plotArea>
    <c:legend>
      <c:legendPos val="r"/>
      <c:layout/>
    </c:legend>
    <c:plotVisOnly val="1"/>
  </c:chart>
  <c:txPr>
    <a:bodyPr/>
    <a:lstStyle/>
    <a:p>
      <a:pPr>
        <a:defRPr sz="1800"/>
      </a:pPr>
      <a:endParaRPr lang="ru-RU"/>
    </a:p>
  </c:txPr>
  <c:externalData r:id="rId2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view3D>
      <c:perspective val="30"/>
    </c:view3D>
    <c:plotArea>
      <c:layout/>
      <c:area3DChart>
        <c:grouping val="standard"/>
        <c:ser>
          <c:idx val="0"/>
          <c:order val="0"/>
          <c:tx>
            <c:strRef>
              <c:f>Лист1!$B$1</c:f>
              <c:strCache>
                <c:ptCount val="1"/>
                <c:pt idx="0">
                  <c:v>1полугод</c:v>
                </c:pt>
              </c:strCache>
            </c:strRef>
          </c:tx>
          <c:spPr>
            <a:blipFill>
              <a:blip xmlns:r="http://schemas.openxmlformats.org/officeDocument/2006/relationships" r:embed="rId1"/>
              <a:tile tx="0" ty="0" sx="100000" sy="100000" flip="none" algn="tl"/>
            </a:blipFill>
          </c:spPr>
          <c:cat>
            <c:strRef>
              <c:f>Лист1!$A$2:$A$6</c:f>
              <c:strCache>
                <c:ptCount val="4"/>
                <c:pt idx="0">
                  <c:v>9А</c:v>
                </c:pt>
                <c:pt idx="1">
                  <c:v>9Б</c:v>
                </c:pt>
                <c:pt idx="2">
                  <c:v>9В</c:v>
                </c:pt>
                <c:pt idx="3">
                  <c:v>9Г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19</c:v>
                </c:pt>
                <c:pt idx="1">
                  <c:v>14</c:v>
                </c:pt>
                <c:pt idx="2">
                  <c:v>28</c:v>
                </c:pt>
                <c:pt idx="3">
                  <c:v>18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2полуг</c:v>
                </c:pt>
              </c:strCache>
            </c:strRef>
          </c:tx>
          <c:cat>
            <c:strRef>
              <c:f>Лист1!$A$2:$A$6</c:f>
              <c:strCache>
                <c:ptCount val="4"/>
                <c:pt idx="0">
                  <c:v>9А</c:v>
                </c:pt>
                <c:pt idx="1">
                  <c:v>9Б</c:v>
                </c:pt>
                <c:pt idx="2">
                  <c:v>9В</c:v>
                </c:pt>
                <c:pt idx="3">
                  <c:v>9Г</c:v>
                </c:pt>
              </c:strCache>
            </c:strRef>
          </c:cat>
          <c:val>
            <c:numRef>
              <c:f>Лист1!$C$2:$C$6</c:f>
              <c:numCache>
                <c:formatCode>General</c:formatCode>
                <c:ptCount val="5"/>
                <c:pt idx="0">
                  <c:v>25</c:v>
                </c:pt>
                <c:pt idx="1">
                  <c:v>19</c:v>
                </c:pt>
                <c:pt idx="2">
                  <c:v>34</c:v>
                </c:pt>
                <c:pt idx="3">
                  <c:v>15</c:v>
                </c:pt>
              </c:numCache>
            </c:numRef>
          </c:val>
        </c:ser>
        <c:axId val="61958784"/>
        <c:axId val="61964672"/>
        <c:axId val="61537344"/>
      </c:area3DChart>
      <c:catAx>
        <c:axId val="61958784"/>
        <c:scaling>
          <c:orientation val="minMax"/>
        </c:scaling>
        <c:axPos val="b"/>
        <c:numFmt formatCode="dd/mm/yyyy" sourceLinked="1"/>
        <c:tickLblPos val="nextTo"/>
        <c:crossAx val="61964672"/>
        <c:crosses val="autoZero"/>
        <c:auto val="1"/>
        <c:lblAlgn val="ctr"/>
        <c:lblOffset val="100"/>
      </c:catAx>
      <c:valAx>
        <c:axId val="61964672"/>
        <c:scaling>
          <c:orientation val="minMax"/>
        </c:scaling>
        <c:axPos val="l"/>
        <c:majorGridlines/>
        <c:numFmt formatCode="General" sourceLinked="1"/>
        <c:tickLblPos val="nextTo"/>
        <c:crossAx val="61958784"/>
        <c:crosses val="autoZero"/>
        <c:crossBetween val="midCat"/>
      </c:valAx>
      <c:serAx>
        <c:axId val="61537344"/>
        <c:scaling>
          <c:orientation val="minMax"/>
        </c:scaling>
        <c:axPos val="b"/>
        <c:tickLblPos val="nextTo"/>
        <c:crossAx val="61964672"/>
        <c:crosses val="autoZero"/>
      </c:serAx>
    </c:plotArea>
    <c:legend>
      <c:legendPos val="r"/>
      <c:layout/>
    </c:legend>
    <c:plotVisOnly val="1"/>
  </c:chart>
  <c:txPr>
    <a:bodyPr/>
    <a:lstStyle/>
    <a:p>
      <a:pPr>
        <a:defRPr sz="1800"/>
      </a:pPr>
      <a:endParaRPr lang="ru-RU"/>
    </a:p>
  </c:txPr>
  <c:externalData r:id="rId2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plotArea>
      <c:layout/>
      <c:lineChart>
        <c:grouping val="standard"/>
        <c:ser>
          <c:idx val="0"/>
          <c:order val="0"/>
          <c:tx>
            <c:strRef>
              <c:f>Лист1!$B$1</c:f>
              <c:strCache>
                <c:ptCount val="1"/>
                <c:pt idx="0">
                  <c:v>Иванов</c:v>
                </c:pt>
              </c:strCache>
            </c:strRef>
          </c:tx>
          <c:cat>
            <c:strRef>
              <c:f>Лист1!$A$2:$A$5</c:f>
              <c:strCache>
                <c:ptCount val="3"/>
                <c:pt idx="0">
                  <c:v>2008-09</c:v>
                </c:pt>
                <c:pt idx="1">
                  <c:v>2009-10</c:v>
                </c:pt>
                <c:pt idx="2">
                  <c:v>2010-2011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23</c:v>
                </c:pt>
                <c:pt idx="1">
                  <c:v>21</c:v>
                </c:pt>
                <c:pt idx="2">
                  <c:v>18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Петров</c:v>
                </c:pt>
              </c:strCache>
            </c:strRef>
          </c:tx>
          <c:cat>
            <c:strRef>
              <c:f>Лист1!$A$2:$A$5</c:f>
              <c:strCache>
                <c:ptCount val="3"/>
                <c:pt idx="0">
                  <c:v>2008-09</c:v>
                </c:pt>
                <c:pt idx="1">
                  <c:v>2009-10</c:v>
                </c:pt>
                <c:pt idx="2">
                  <c:v>2010-2011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4"/>
                <c:pt idx="0">
                  <c:v>8</c:v>
                </c:pt>
                <c:pt idx="1">
                  <c:v>17</c:v>
                </c:pt>
                <c:pt idx="2">
                  <c:v>25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Сидоров</c:v>
                </c:pt>
              </c:strCache>
            </c:strRef>
          </c:tx>
          <c:cat>
            <c:strRef>
              <c:f>Лист1!$A$2:$A$5</c:f>
              <c:strCache>
                <c:ptCount val="3"/>
                <c:pt idx="0">
                  <c:v>2008-09</c:v>
                </c:pt>
                <c:pt idx="1">
                  <c:v>2009-10</c:v>
                </c:pt>
                <c:pt idx="2">
                  <c:v>2010-2011</c:v>
                </c:pt>
              </c:strCache>
            </c:strRef>
          </c:cat>
          <c:val>
            <c:numRef>
              <c:f>Лист1!$D$2:$D$5</c:f>
              <c:numCache>
                <c:formatCode>General</c:formatCode>
                <c:ptCount val="4"/>
                <c:pt idx="0">
                  <c:v>19</c:v>
                </c:pt>
                <c:pt idx="1">
                  <c:v>25</c:v>
                </c:pt>
                <c:pt idx="2">
                  <c:v>22</c:v>
                </c:pt>
              </c:numCache>
            </c:numRef>
          </c:val>
        </c:ser>
        <c:marker val="1"/>
        <c:axId val="62314752"/>
        <c:axId val="62320640"/>
      </c:lineChart>
      <c:catAx>
        <c:axId val="62314752"/>
        <c:scaling>
          <c:orientation val="minMax"/>
        </c:scaling>
        <c:axPos val="b"/>
        <c:tickLblPos val="nextTo"/>
        <c:crossAx val="62320640"/>
        <c:crosses val="autoZero"/>
        <c:auto val="1"/>
        <c:lblAlgn val="ctr"/>
        <c:lblOffset val="100"/>
      </c:catAx>
      <c:valAx>
        <c:axId val="62320640"/>
        <c:scaling>
          <c:orientation val="minMax"/>
        </c:scaling>
        <c:axPos val="l"/>
        <c:majorGridlines/>
        <c:numFmt formatCode="General" sourceLinked="1"/>
        <c:tickLblPos val="nextTo"/>
        <c:crossAx val="62314752"/>
        <c:crosses val="autoZero"/>
        <c:crossBetween val="between"/>
      </c:valAx>
    </c:plotArea>
    <c:legend>
      <c:legendPos val="r"/>
      <c:layout/>
    </c:legend>
    <c:plotVisOnly val="1"/>
  </c:chart>
  <c:spPr>
    <a:blipFill>
      <a:blip xmlns:r="http://schemas.openxmlformats.org/officeDocument/2006/relationships" r:embed="rId1"/>
      <a:tile tx="0" ty="0" sx="100000" sy="100000" flip="none" algn="tl"/>
    </a:blipFill>
  </c:spPr>
  <c:txPr>
    <a:bodyPr/>
    <a:lstStyle/>
    <a:p>
      <a:pPr>
        <a:defRPr sz="1800"/>
      </a:pPr>
      <a:endParaRPr lang="ru-RU"/>
    </a:p>
  </c:txPr>
  <c:externalData r:id="rId2"/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406083B-7C77-4451-8178-3994A70CF59C}" type="doc">
      <dgm:prSet loTypeId="urn:microsoft.com/office/officeart/2005/8/layout/hierarchy3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ADC5F201-0F82-48B9-B68E-4609497BBD01}" type="pres">
      <dgm:prSet presAssocID="{3406083B-7C77-4451-8178-3994A70CF59C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</dgm:ptLst>
  <dgm:cxnLst>
    <dgm:cxn modelId="{553A2E47-B5F6-451C-8F6E-ACED0183034A}" type="presOf" srcId="{3406083B-7C77-4451-8178-3994A70CF59C}" destId="{ADC5F201-0F82-48B9-B68E-4609497BBD01}" srcOrd="0" destOrd="0" presId="urn:microsoft.com/office/officeart/2005/8/layout/hierarchy3"/>
  </dgm:cxnLst>
  <dgm:bg/>
  <dgm:whole/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7A238B4-D31E-4FFA-8C13-98ABD177BB3F}" type="doc">
      <dgm:prSet loTypeId="urn:microsoft.com/office/officeart/2005/8/layout/vList6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163B011F-18A0-48D3-BC6E-DB31CCE9A809}" type="pres">
      <dgm:prSet presAssocID="{47A238B4-D31E-4FFA-8C13-98ABD177BB3F}" presName="Name0" presStyleCnt="0">
        <dgm:presLayoutVars>
          <dgm:dir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</dgm:ptLst>
  <dgm:cxnLst>
    <dgm:cxn modelId="{FD9DD555-6B6A-4E34-9C32-DBA6BB2A30A3}" type="presOf" srcId="{47A238B4-D31E-4FFA-8C13-98ABD177BB3F}" destId="{163B011F-18A0-48D3-BC6E-DB31CCE9A809}" srcOrd="0" destOrd="0" presId="urn:microsoft.com/office/officeart/2005/8/layout/vList6"/>
  </dgm:cxnLst>
  <dgm:bg/>
  <dgm:whole/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ABEAFE17-BACC-4908-A142-71F59BA4F292}" type="doc">
      <dgm:prSet loTypeId="urn:microsoft.com/office/officeart/2005/8/layout/vList6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0E701196-FB7B-4BA8-9A30-4D693B767BA2}">
      <dgm:prSet phldrT="[Текст]"/>
      <dgm:spPr/>
      <dgm:t>
        <a:bodyPr/>
        <a:lstStyle/>
        <a:p>
          <a:r>
            <a:rPr lang="ru-RU" dirty="0" smtClean="0"/>
            <a:t>реферат</a:t>
          </a:r>
          <a:endParaRPr lang="ru-RU" dirty="0"/>
        </a:p>
      </dgm:t>
    </dgm:pt>
    <dgm:pt modelId="{5CFEBB97-2027-4A1C-A71B-EB4F2962DB82}" type="parTrans" cxnId="{C796DA36-CC36-4D3C-B063-7D3D556F8216}">
      <dgm:prSet/>
      <dgm:spPr/>
      <dgm:t>
        <a:bodyPr/>
        <a:lstStyle/>
        <a:p>
          <a:endParaRPr lang="ru-RU"/>
        </a:p>
      </dgm:t>
    </dgm:pt>
    <dgm:pt modelId="{9CF02370-8E2B-4FDC-AC89-A2B450301383}" type="sibTrans" cxnId="{C796DA36-CC36-4D3C-B063-7D3D556F8216}">
      <dgm:prSet/>
      <dgm:spPr/>
      <dgm:t>
        <a:bodyPr/>
        <a:lstStyle/>
        <a:p>
          <a:endParaRPr lang="ru-RU"/>
        </a:p>
      </dgm:t>
    </dgm:pt>
    <dgm:pt modelId="{C9D4BB9F-D403-4DBD-98B5-AF3F84771D7D}">
      <dgm:prSet phldrT="[Текст]" custT="1"/>
      <dgm:spPr/>
      <dgm:t>
        <a:bodyPr/>
        <a:lstStyle/>
        <a:p>
          <a:r>
            <a:rPr lang="ru-RU" sz="3200" b="1" dirty="0" smtClean="0"/>
            <a:t>Библиогра-                       фический </a:t>
          </a:r>
          <a:endParaRPr lang="ru-RU" sz="3200" b="1" dirty="0"/>
        </a:p>
      </dgm:t>
    </dgm:pt>
    <dgm:pt modelId="{7878A18E-E3B7-41BD-B042-1F5A53C8AF5B}" type="parTrans" cxnId="{0590C293-FD6D-419C-8D72-4451DDC2F492}">
      <dgm:prSet/>
      <dgm:spPr/>
      <dgm:t>
        <a:bodyPr/>
        <a:lstStyle/>
        <a:p>
          <a:endParaRPr lang="ru-RU"/>
        </a:p>
      </dgm:t>
    </dgm:pt>
    <dgm:pt modelId="{9B551C26-F0E0-41EA-ABD9-BC069658DCE8}" type="sibTrans" cxnId="{0590C293-FD6D-419C-8D72-4451DDC2F492}">
      <dgm:prSet/>
      <dgm:spPr/>
      <dgm:t>
        <a:bodyPr/>
        <a:lstStyle/>
        <a:p>
          <a:endParaRPr lang="ru-RU"/>
        </a:p>
      </dgm:t>
    </dgm:pt>
    <dgm:pt modelId="{DD4A33DA-BBDA-431A-9A76-8300C990882C}">
      <dgm:prSet phldrT="[Текст]"/>
      <dgm:spPr/>
      <dgm:t>
        <a:bodyPr/>
        <a:lstStyle/>
        <a:p>
          <a:r>
            <a:rPr lang="ru-RU" dirty="0" smtClean="0"/>
            <a:t>реферат</a:t>
          </a:r>
          <a:endParaRPr lang="ru-RU" dirty="0"/>
        </a:p>
      </dgm:t>
    </dgm:pt>
    <dgm:pt modelId="{16D7AB0D-804C-4E3C-87CE-F6B7E1B36051}" type="parTrans" cxnId="{73241BA0-9DB5-4E93-8196-FBACE001583E}">
      <dgm:prSet/>
      <dgm:spPr/>
      <dgm:t>
        <a:bodyPr/>
        <a:lstStyle/>
        <a:p>
          <a:endParaRPr lang="ru-RU"/>
        </a:p>
      </dgm:t>
    </dgm:pt>
    <dgm:pt modelId="{15142FE9-0ABF-4988-8483-5155F2407F15}" type="sibTrans" cxnId="{73241BA0-9DB5-4E93-8196-FBACE001583E}">
      <dgm:prSet/>
      <dgm:spPr/>
      <dgm:t>
        <a:bodyPr/>
        <a:lstStyle/>
        <a:p>
          <a:endParaRPr lang="ru-RU"/>
        </a:p>
      </dgm:t>
    </dgm:pt>
    <dgm:pt modelId="{38039469-FC78-4365-922E-247992E41B15}">
      <dgm:prSet phldrT="[Текст]"/>
      <dgm:spPr/>
      <dgm:t>
        <a:bodyPr/>
        <a:lstStyle/>
        <a:p>
          <a:r>
            <a:rPr lang="ru-RU" b="1" dirty="0" smtClean="0"/>
            <a:t>Учебный </a:t>
          </a:r>
          <a:endParaRPr lang="ru-RU" b="1" dirty="0"/>
        </a:p>
      </dgm:t>
    </dgm:pt>
    <dgm:pt modelId="{A3200FFA-FAAC-4DEF-A3E7-EB694DA71939}" type="parTrans" cxnId="{6919B0E1-9042-444D-8387-DD5DFE633251}">
      <dgm:prSet/>
      <dgm:spPr/>
      <dgm:t>
        <a:bodyPr/>
        <a:lstStyle/>
        <a:p>
          <a:endParaRPr lang="ru-RU"/>
        </a:p>
      </dgm:t>
    </dgm:pt>
    <dgm:pt modelId="{ACD6B532-7AE8-47E6-AE3D-13DCEBADD91F}" type="sibTrans" cxnId="{6919B0E1-9042-444D-8387-DD5DFE633251}">
      <dgm:prSet/>
      <dgm:spPr/>
      <dgm:t>
        <a:bodyPr/>
        <a:lstStyle/>
        <a:p>
          <a:endParaRPr lang="ru-RU"/>
        </a:p>
      </dgm:t>
    </dgm:pt>
    <dgm:pt modelId="{06022AAD-6079-419C-BBCA-6CDFA2937CDA}" type="pres">
      <dgm:prSet presAssocID="{ABEAFE17-BACC-4908-A142-71F59BA4F292}" presName="Name0" presStyleCnt="0">
        <dgm:presLayoutVars>
          <dgm:dir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9A4E36CB-7EC7-4911-BD59-EDDA5F56D2FB}" type="pres">
      <dgm:prSet presAssocID="{0E701196-FB7B-4BA8-9A30-4D693B767BA2}" presName="linNode" presStyleCnt="0"/>
      <dgm:spPr/>
    </dgm:pt>
    <dgm:pt modelId="{E1EE6B6D-6929-48BD-9E89-717D17D19BE8}" type="pres">
      <dgm:prSet presAssocID="{0E701196-FB7B-4BA8-9A30-4D693B767BA2}" presName="parentShp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454D149-CF82-4D71-B2C6-3DD25F78F074}" type="pres">
      <dgm:prSet presAssocID="{0E701196-FB7B-4BA8-9A30-4D693B767BA2}" presName="childShp" presStyleLbl="bg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BC683E4-7E5C-46D5-BD76-3A18723CDA62}" type="pres">
      <dgm:prSet presAssocID="{9CF02370-8E2B-4FDC-AC89-A2B450301383}" presName="spacing" presStyleCnt="0"/>
      <dgm:spPr/>
    </dgm:pt>
    <dgm:pt modelId="{B1BF4790-E4DB-420E-B563-219F95603B1B}" type="pres">
      <dgm:prSet presAssocID="{DD4A33DA-BBDA-431A-9A76-8300C990882C}" presName="linNode" presStyleCnt="0"/>
      <dgm:spPr/>
    </dgm:pt>
    <dgm:pt modelId="{1768064C-36F7-4AD8-8F8D-EEFC22837C87}" type="pres">
      <dgm:prSet presAssocID="{DD4A33DA-BBDA-431A-9A76-8300C990882C}" presName="parentShp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9630316-FC24-41DD-AB43-CB1FD02592F9}" type="pres">
      <dgm:prSet presAssocID="{DD4A33DA-BBDA-431A-9A76-8300C990882C}" presName="childShp" presStyleLbl="bg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C796DA36-CC36-4D3C-B063-7D3D556F8216}" srcId="{ABEAFE17-BACC-4908-A142-71F59BA4F292}" destId="{0E701196-FB7B-4BA8-9A30-4D693B767BA2}" srcOrd="0" destOrd="0" parTransId="{5CFEBB97-2027-4A1C-A71B-EB4F2962DB82}" sibTransId="{9CF02370-8E2B-4FDC-AC89-A2B450301383}"/>
    <dgm:cxn modelId="{A4D87572-2EFD-4E2E-95EB-959AB07BA439}" type="presOf" srcId="{ABEAFE17-BACC-4908-A142-71F59BA4F292}" destId="{06022AAD-6079-419C-BBCA-6CDFA2937CDA}" srcOrd="0" destOrd="0" presId="urn:microsoft.com/office/officeart/2005/8/layout/vList6"/>
    <dgm:cxn modelId="{38490F03-34C6-43E7-95B5-F880CC6CAE85}" type="presOf" srcId="{38039469-FC78-4365-922E-247992E41B15}" destId="{69630316-FC24-41DD-AB43-CB1FD02592F9}" srcOrd="0" destOrd="0" presId="urn:microsoft.com/office/officeart/2005/8/layout/vList6"/>
    <dgm:cxn modelId="{73241BA0-9DB5-4E93-8196-FBACE001583E}" srcId="{ABEAFE17-BACC-4908-A142-71F59BA4F292}" destId="{DD4A33DA-BBDA-431A-9A76-8300C990882C}" srcOrd="1" destOrd="0" parTransId="{16D7AB0D-804C-4E3C-87CE-F6B7E1B36051}" sibTransId="{15142FE9-0ABF-4988-8483-5155F2407F15}"/>
    <dgm:cxn modelId="{2986D8F9-2E1D-4D5A-BAF5-21BB64D4701D}" type="presOf" srcId="{DD4A33DA-BBDA-431A-9A76-8300C990882C}" destId="{1768064C-36F7-4AD8-8F8D-EEFC22837C87}" srcOrd="0" destOrd="0" presId="urn:microsoft.com/office/officeart/2005/8/layout/vList6"/>
    <dgm:cxn modelId="{E164D3CB-9520-40DF-A052-1DB2842FED96}" type="presOf" srcId="{0E701196-FB7B-4BA8-9A30-4D693B767BA2}" destId="{E1EE6B6D-6929-48BD-9E89-717D17D19BE8}" srcOrd="0" destOrd="0" presId="urn:microsoft.com/office/officeart/2005/8/layout/vList6"/>
    <dgm:cxn modelId="{6919B0E1-9042-444D-8387-DD5DFE633251}" srcId="{DD4A33DA-BBDA-431A-9A76-8300C990882C}" destId="{38039469-FC78-4365-922E-247992E41B15}" srcOrd="0" destOrd="0" parTransId="{A3200FFA-FAAC-4DEF-A3E7-EB694DA71939}" sibTransId="{ACD6B532-7AE8-47E6-AE3D-13DCEBADD91F}"/>
    <dgm:cxn modelId="{0590C293-FD6D-419C-8D72-4451DDC2F492}" srcId="{0E701196-FB7B-4BA8-9A30-4D693B767BA2}" destId="{C9D4BB9F-D403-4DBD-98B5-AF3F84771D7D}" srcOrd="0" destOrd="0" parTransId="{7878A18E-E3B7-41BD-B042-1F5A53C8AF5B}" sibTransId="{9B551C26-F0E0-41EA-ABD9-BC069658DCE8}"/>
    <dgm:cxn modelId="{09B4E250-596E-4EE2-B163-47FF39B7EBF0}" type="presOf" srcId="{C9D4BB9F-D403-4DBD-98B5-AF3F84771D7D}" destId="{2454D149-CF82-4D71-B2C6-3DD25F78F074}" srcOrd="0" destOrd="0" presId="urn:microsoft.com/office/officeart/2005/8/layout/vList6"/>
    <dgm:cxn modelId="{581E15AE-520B-479E-B42B-0D454B37804B}" type="presParOf" srcId="{06022AAD-6079-419C-BBCA-6CDFA2937CDA}" destId="{9A4E36CB-7EC7-4911-BD59-EDDA5F56D2FB}" srcOrd="0" destOrd="0" presId="urn:microsoft.com/office/officeart/2005/8/layout/vList6"/>
    <dgm:cxn modelId="{5E6FEDC0-16DA-40D3-8CA6-38BB8EA4E473}" type="presParOf" srcId="{9A4E36CB-7EC7-4911-BD59-EDDA5F56D2FB}" destId="{E1EE6B6D-6929-48BD-9E89-717D17D19BE8}" srcOrd="0" destOrd="0" presId="urn:microsoft.com/office/officeart/2005/8/layout/vList6"/>
    <dgm:cxn modelId="{D425B5CA-8752-4755-9729-67C138B0A58E}" type="presParOf" srcId="{9A4E36CB-7EC7-4911-BD59-EDDA5F56D2FB}" destId="{2454D149-CF82-4D71-B2C6-3DD25F78F074}" srcOrd="1" destOrd="0" presId="urn:microsoft.com/office/officeart/2005/8/layout/vList6"/>
    <dgm:cxn modelId="{CF33F9FE-0441-4EDD-B51E-C52BFE7C1C14}" type="presParOf" srcId="{06022AAD-6079-419C-BBCA-6CDFA2937CDA}" destId="{8BC683E4-7E5C-46D5-BD76-3A18723CDA62}" srcOrd="1" destOrd="0" presId="urn:microsoft.com/office/officeart/2005/8/layout/vList6"/>
    <dgm:cxn modelId="{A60E9E60-9B55-46E5-9243-AE5B7F99D53D}" type="presParOf" srcId="{06022AAD-6079-419C-BBCA-6CDFA2937CDA}" destId="{B1BF4790-E4DB-420E-B563-219F95603B1B}" srcOrd="2" destOrd="0" presId="urn:microsoft.com/office/officeart/2005/8/layout/vList6"/>
    <dgm:cxn modelId="{FA28AC95-6CEB-4B49-8C59-B59603B89ACC}" type="presParOf" srcId="{B1BF4790-E4DB-420E-B563-219F95603B1B}" destId="{1768064C-36F7-4AD8-8F8D-EEFC22837C87}" srcOrd="0" destOrd="0" presId="urn:microsoft.com/office/officeart/2005/8/layout/vList6"/>
    <dgm:cxn modelId="{C6C55E47-1B92-4478-9591-9FADC6FF9035}" type="presParOf" srcId="{B1BF4790-E4DB-420E-B563-219F95603B1B}" destId="{69630316-FC24-41DD-AB43-CB1FD02592F9}" srcOrd="1" destOrd="0" presId="urn:microsoft.com/office/officeart/2005/8/layout/vList6"/>
  </dgm:cxnLst>
  <dgm:bg/>
  <dgm:whole/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9C19A887-0E01-4198-BEFB-46AC491F35A2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1E1AC330-8E78-4F34-9396-A8F9B82D6762}">
      <dgm:prSet phldrT="[Текст]"/>
      <dgm:spPr>
        <a:solidFill>
          <a:schemeClr val="bg2">
            <a:lumMod val="90000"/>
          </a:schemeClr>
        </a:solidFill>
      </dgm:spPr>
      <dgm:t>
        <a:bodyPr/>
        <a:lstStyle/>
        <a:p>
          <a:r>
            <a:rPr lang="ru-RU" dirty="0" smtClean="0">
              <a:solidFill>
                <a:schemeClr val="tx1"/>
              </a:solidFill>
            </a:rPr>
            <a:t>Морская черепаха: кто такая?</a:t>
          </a:r>
          <a:endParaRPr lang="ru-RU" dirty="0">
            <a:solidFill>
              <a:schemeClr val="tx1"/>
            </a:solidFill>
          </a:endParaRPr>
        </a:p>
      </dgm:t>
    </dgm:pt>
    <dgm:pt modelId="{8EDCF0FF-472F-458B-9224-BC0DC60F616A}" type="parTrans" cxnId="{A9973003-D356-4E50-852C-77B02F8E5403}">
      <dgm:prSet/>
      <dgm:spPr/>
      <dgm:t>
        <a:bodyPr/>
        <a:lstStyle/>
        <a:p>
          <a:endParaRPr lang="ru-RU"/>
        </a:p>
      </dgm:t>
    </dgm:pt>
    <dgm:pt modelId="{9E9A132C-521E-42AD-A35F-FC9A5AF617BD}" type="sibTrans" cxnId="{A9973003-D356-4E50-852C-77B02F8E5403}">
      <dgm:prSet/>
      <dgm:spPr/>
      <dgm:t>
        <a:bodyPr/>
        <a:lstStyle/>
        <a:p>
          <a:endParaRPr lang="ru-RU"/>
        </a:p>
      </dgm:t>
    </dgm:pt>
    <dgm:pt modelId="{5926DA53-D41E-43FF-974E-620B85A5E160}">
      <dgm:prSet phldrT="[Текст]"/>
      <dgm:spPr>
        <a:solidFill>
          <a:schemeClr val="bg2">
            <a:lumMod val="90000"/>
          </a:schemeClr>
        </a:solidFill>
      </dgm:spPr>
      <dgm:t>
        <a:bodyPr/>
        <a:lstStyle/>
        <a:p>
          <a:r>
            <a:rPr lang="ru-RU" dirty="0" smtClean="0">
              <a:solidFill>
                <a:schemeClr val="tx1"/>
              </a:solidFill>
            </a:rPr>
            <a:t>Происхождение, среда обитания </a:t>
          </a:r>
          <a:endParaRPr lang="ru-RU" dirty="0">
            <a:solidFill>
              <a:schemeClr val="tx1"/>
            </a:solidFill>
          </a:endParaRPr>
        </a:p>
      </dgm:t>
    </dgm:pt>
    <dgm:pt modelId="{8FA07515-D7A5-4865-A40F-F662E4A2AE5D}" type="parTrans" cxnId="{B3F56041-BAB4-46C8-8DE1-92F8D51F551F}">
      <dgm:prSet/>
      <dgm:spPr/>
      <dgm:t>
        <a:bodyPr/>
        <a:lstStyle/>
        <a:p>
          <a:endParaRPr lang="ru-RU"/>
        </a:p>
      </dgm:t>
    </dgm:pt>
    <dgm:pt modelId="{162A09EE-83D4-4E21-A91F-2BB81F0A61A2}" type="sibTrans" cxnId="{B3F56041-BAB4-46C8-8DE1-92F8D51F551F}">
      <dgm:prSet/>
      <dgm:spPr/>
      <dgm:t>
        <a:bodyPr/>
        <a:lstStyle/>
        <a:p>
          <a:endParaRPr lang="ru-RU"/>
        </a:p>
      </dgm:t>
    </dgm:pt>
    <dgm:pt modelId="{E9B044BC-BAD7-44F4-819C-32D79D423261}">
      <dgm:prSet phldrT="[Текст]"/>
      <dgm:spPr>
        <a:solidFill>
          <a:schemeClr val="bg2">
            <a:lumMod val="90000"/>
          </a:schemeClr>
        </a:solidFill>
      </dgm:spPr>
      <dgm:t>
        <a:bodyPr/>
        <a:lstStyle/>
        <a:p>
          <a:r>
            <a:rPr lang="ru-RU" dirty="0" smtClean="0">
              <a:solidFill>
                <a:schemeClr val="tx1"/>
              </a:solidFill>
            </a:rPr>
            <a:t>Как питается</a:t>
          </a:r>
          <a:endParaRPr lang="ru-RU" dirty="0">
            <a:solidFill>
              <a:schemeClr val="tx1"/>
            </a:solidFill>
          </a:endParaRPr>
        </a:p>
      </dgm:t>
    </dgm:pt>
    <dgm:pt modelId="{62BE10E5-5FEC-46C7-A0D2-9F4B7B27C057}" type="parTrans" cxnId="{58EF48F7-F38A-4905-AB41-73FFB8847824}">
      <dgm:prSet/>
      <dgm:spPr/>
      <dgm:t>
        <a:bodyPr/>
        <a:lstStyle/>
        <a:p>
          <a:endParaRPr lang="ru-RU"/>
        </a:p>
      </dgm:t>
    </dgm:pt>
    <dgm:pt modelId="{28E3F9E7-8629-4FF5-B83A-2EC1AD6E5467}" type="sibTrans" cxnId="{58EF48F7-F38A-4905-AB41-73FFB8847824}">
      <dgm:prSet/>
      <dgm:spPr/>
      <dgm:t>
        <a:bodyPr/>
        <a:lstStyle/>
        <a:p>
          <a:endParaRPr lang="ru-RU"/>
        </a:p>
      </dgm:t>
    </dgm:pt>
    <dgm:pt modelId="{884C3A51-B64F-4726-95CC-B4C787193523}">
      <dgm:prSet phldrT="[Текст]"/>
      <dgm:spPr>
        <a:solidFill>
          <a:schemeClr val="bg2">
            <a:lumMod val="90000"/>
          </a:schemeClr>
        </a:solidFill>
      </dgm:spPr>
      <dgm:t>
        <a:bodyPr/>
        <a:lstStyle/>
        <a:p>
          <a:r>
            <a:rPr lang="ru-RU" dirty="0" smtClean="0">
              <a:solidFill>
                <a:schemeClr val="tx1"/>
              </a:solidFill>
            </a:rPr>
            <a:t>Как размножается</a:t>
          </a:r>
          <a:endParaRPr lang="ru-RU" dirty="0">
            <a:solidFill>
              <a:schemeClr val="tx1"/>
            </a:solidFill>
          </a:endParaRPr>
        </a:p>
      </dgm:t>
    </dgm:pt>
    <dgm:pt modelId="{DA64E13E-42FD-4604-84FB-429ADEB46C42}" type="parTrans" cxnId="{D601B6F0-E38B-473F-8A56-9D8396F2DE38}">
      <dgm:prSet/>
      <dgm:spPr/>
      <dgm:t>
        <a:bodyPr/>
        <a:lstStyle/>
        <a:p>
          <a:endParaRPr lang="ru-RU"/>
        </a:p>
      </dgm:t>
    </dgm:pt>
    <dgm:pt modelId="{CB85A62C-BAD2-40D4-828A-C913CB1B1AB0}" type="sibTrans" cxnId="{D601B6F0-E38B-473F-8A56-9D8396F2DE38}">
      <dgm:prSet/>
      <dgm:spPr/>
      <dgm:t>
        <a:bodyPr/>
        <a:lstStyle/>
        <a:p>
          <a:endParaRPr lang="ru-RU"/>
        </a:p>
      </dgm:t>
    </dgm:pt>
    <dgm:pt modelId="{804F6D0A-332C-4285-9834-BEB838D600A1}">
      <dgm:prSet phldrT="[Текст]"/>
      <dgm:spPr>
        <a:solidFill>
          <a:schemeClr val="bg2">
            <a:lumMod val="90000"/>
          </a:schemeClr>
        </a:solidFill>
      </dgm:spPr>
      <dgm:t>
        <a:bodyPr/>
        <a:lstStyle/>
        <a:p>
          <a:r>
            <a:rPr lang="ru-RU" dirty="0" smtClean="0">
              <a:solidFill>
                <a:schemeClr val="tx1"/>
              </a:solidFill>
            </a:rPr>
            <a:t>Морская черепаха в Красной Книге</a:t>
          </a:r>
          <a:endParaRPr lang="ru-RU" dirty="0">
            <a:solidFill>
              <a:schemeClr val="tx1"/>
            </a:solidFill>
          </a:endParaRPr>
        </a:p>
      </dgm:t>
    </dgm:pt>
    <dgm:pt modelId="{2CD56421-54D6-422E-8E5D-48DDEF2C8D5A}" type="parTrans" cxnId="{13600B08-A1C8-4C11-9E1E-5B7362FAB19E}">
      <dgm:prSet/>
      <dgm:spPr/>
      <dgm:t>
        <a:bodyPr/>
        <a:lstStyle/>
        <a:p>
          <a:endParaRPr lang="ru-RU"/>
        </a:p>
      </dgm:t>
    </dgm:pt>
    <dgm:pt modelId="{8D938A66-29C0-4AA8-A857-BDBA0C7CEAF1}" type="sibTrans" cxnId="{13600B08-A1C8-4C11-9E1E-5B7362FAB19E}">
      <dgm:prSet/>
      <dgm:spPr/>
      <dgm:t>
        <a:bodyPr/>
        <a:lstStyle/>
        <a:p>
          <a:endParaRPr lang="ru-RU"/>
        </a:p>
      </dgm:t>
    </dgm:pt>
    <dgm:pt modelId="{3489AF12-FCAC-4B8D-A1EC-73E0E9CB5428}" type="pres">
      <dgm:prSet presAssocID="{9C19A887-0E01-4198-BEFB-46AC491F35A2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D5792B92-9576-4ADB-B193-7D59CF221F55}" type="pres">
      <dgm:prSet presAssocID="{1E1AC330-8E78-4F34-9396-A8F9B82D6762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9F3692E-010A-44AF-9354-32065B13EBA0}" type="pres">
      <dgm:prSet presAssocID="{9E9A132C-521E-42AD-A35F-FC9A5AF617BD}" presName="sibTrans" presStyleCnt="0"/>
      <dgm:spPr/>
    </dgm:pt>
    <dgm:pt modelId="{08225DBC-4AD0-49B9-9DCC-AC448FE106E6}" type="pres">
      <dgm:prSet presAssocID="{5926DA53-D41E-43FF-974E-620B85A5E160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99E9A11-F364-4882-8D10-C4D639225BB2}" type="pres">
      <dgm:prSet presAssocID="{162A09EE-83D4-4E21-A91F-2BB81F0A61A2}" presName="sibTrans" presStyleCnt="0"/>
      <dgm:spPr/>
    </dgm:pt>
    <dgm:pt modelId="{E609833D-01E0-4B9A-84D4-D2802110278A}" type="pres">
      <dgm:prSet presAssocID="{E9B044BC-BAD7-44F4-819C-32D79D423261}" presName="node" presStyleLbl="node1" presStyleIdx="2" presStyleCnt="5" custLinFactNeighborX="28948" custLinFactNeighborY="555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0F3CFE5-01B2-4C72-8D20-D15AC9D228EA}" type="pres">
      <dgm:prSet presAssocID="{28E3F9E7-8629-4FF5-B83A-2EC1AD6E5467}" presName="sibTrans" presStyleCnt="0"/>
      <dgm:spPr/>
    </dgm:pt>
    <dgm:pt modelId="{C2CA068E-B99F-4CB7-AD30-BB11E3FE3899}" type="pres">
      <dgm:prSet presAssocID="{884C3A51-B64F-4726-95CC-B4C787193523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21B2A48-002C-4AC2-8FA9-E01C7B0E43A1}" type="pres">
      <dgm:prSet presAssocID="{CB85A62C-BAD2-40D4-828A-C913CB1B1AB0}" presName="sibTrans" presStyleCnt="0"/>
      <dgm:spPr/>
    </dgm:pt>
    <dgm:pt modelId="{D28B7B59-56BE-47C7-ABE9-4A6ACEDD32EE}" type="pres">
      <dgm:prSet presAssocID="{804F6D0A-332C-4285-9834-BEB838D600A1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9790FED8-5CF9-46F9-A9F0-8D93FD91BA7A}" type="presOf" srcId="{9C19A887-0E01-4198-BEFB-46AC491F35A2}" destId="{3489AF12-FCAC-4B8D-A1EC-73E0E9CB5428}" srcOrd="0" destOrd="0" presId="urn:microsoft.com/office/officeart/2005/8/layout/default"/>
    <dgm:cxn modelId="{B7562AA7-FA2F-42A2-8198-133CF3D9D5A7}" type="presOf" srcId="{5926DA53-D41E-43FF-974E-620B85A5E160}" destId="{08225DBC-4AD0-49B9-9DCC-AC448FE106E6}" srcOrd="0" destOrd="0" presId="urn:microsoft.com/office/officeart/2005/8/layout/default"/>
    <dgm:cxn modelId="{B3F56041-BAB4-46C8-8DE1-92F8D51F551F}" srcId="{9C19A887-0E01-4198-BEFB-46AC491F35A2}" destId="{5926DA53-D41E-43FF-974E-620B85A5E160}" srcOrd="1" destOrd="0" parTransId="{8FA07515-D7A5-4865-A40F-F662E4A2AE5D}" sibTransId="{162A09EE-83D4-4E21-A91F-2BB81F0A61A2}"/>
    <dgm:cxn modelId="{F9A9B353-6533-49A1-8F2B-1B225EE56468}" type="presOf" srcId="{E9B044BC-BAD7-44F4-819C-32D79D423261}" destId="{E609833D-01E0-4B9A-84D4-D2802110278A}" srcOrd="0" destOrd="0" presId="urn:microsoft.com/office/officeart/2005/8/layout/default"/>
    <dgm:cxn modelId="{632B7CA6-CCC9-4032-A8E7-CE62CF7EC3BA}" type="presOf" srcId="{804F6D0A-332C-4285-9834-BEB838D600A1}" destId="{D28B7B59-56BE-47C7-ABE9-4A6ACEDD32EE}" srcOrd="0" destOrd="0" presId="urn:microsoft.com/office/officeart/2005/8/layout/default"/>
    <dgm:cxn modelId="{467871C9-D509-41DA-A1FE-A46562DFFA50}" type="presOf" srcId="{1E1AC330-8E78-4F34-9396-A8F9B82D6762}" destId="{D5792B92-9576-4ADB-B193-7D59CF221F55}" srcOrd="0" destOrd="0" presId="urn:microsoft.com/office/officeart/2005/8/layout/default"/>
    <dgm:cxn modelId="{13600B08-A1C8-4C11-9E1E-5B7362FAB19E}" srcId="{9C19A887-0E01-4198-BEFB-46AC491F35A2}" destId="{804F6D0A-332C-4285-9834-BEB838D600A1}" srcOrd="4" destOrd="0" parTransId="{2CD56421-54D6-422E-8E5D-48DDEF2C8D5A}" sibTransId="{8D938A66-29C0-4AA8-A857-BDBA0C7CEAF1}"/>
    <dgm:cxn modelId="{D601B6F0-E38B-473F-8A56-9D8396F2DE38}" srcId="{9C19A887-0E01-4198-BEFB-46AC491F35A2}" destId="{884C3A51-B64F-4726-95CC-B4C787193523}" srcOrd="3" destOrd="0" parTransId="{DA64E13E-42FD-4604-84FB-429ADEB46C42}" sibTransId="{CB85A62C-BAD2-40D4-828A-C913CB1B1AB0}"/>
    <dgm:cxn modelId="{A9973003-D356-4E50-852C-77B02F8E5403}" srcId="{9C19A887-0E01-4198-BEFB-46AC491F35A2}" destId="{1E1AC330-8E78-4F34-9396-A8F9B82D6762}" srcOrd="0" destOrd="0" parTransId="{8EDCF0FF-472F-458B-9224-BC0DC60F616A}" sibTransId="{9E9A132C-521E-42AD-A35F-FC9A5AF617BD}"/>
    <dgm:cxn modelId="{BE74DCB3-0805-411C-A087-6ADE99F5AA36}" type="presOf" srcId="{884C3A51-B64F-4726-95CC-B4C787193523}" destId="{C2CA068E-B99F-4CB7-AD30-BB11E3FE3899}" srcOrd="0" destOrd="0" presId="urn:microsoft.com/office/officeart/2005/8/layout/default"/>
    <dgm:cxn modelId="{58EF48F7-F38A-4905-AB41-73FFB8847824}" srcId="{9C19A887-0E01-4198-BEFB-46AC491F35A2}" destId="{E9B044BC-BAD7-44F4-819C-32D79D423261}" srcOrd="2" destOrd="0" parTransId="{62BE10E5-5FEC-46C7-A0D2-9F4B7B27C057}" sibTransId="{28E3F9E7-8629-4FF5-B83A-2EC1AD6E5467}"/>
    <dgm:cxn modelId="{10E5B5AF-7A61-4A4C-9FA8-9219E27630CC}" type="presParOf" srcId="{3489AF12-FCAC-4B8D-A1EC-73E0E9CB5428}" destId="{D5792B92-9576-4ADB-B193-7D59CF221F55}" srcOrd="0" destOrd="0" presId="urn:microsoft.com/office/officeart/2005/8/layout/default"/>
    <dgm:cxn modelId="{B50CF64E-B745-4411-A62B-B811D7C30E58}" type="presParOf" srcId="{3489AF12-FCAC-4B8D-A1EC-73E0E9CB5428}" destId="{39F3692E-010A-44AF-9354-32065B13EBA0}" srcOrd="1" destOrd="0" presId="urn:microsoft.com/office/officeart/2005/8/layout/default"/>
    <dgm:cxn modelId="{54BFCB49-07BD-487A-89F5-592B73C2AFCA}" type="presParOf" srcId="{3489AF12-FCAC-4B8D-A1EC-73E0E9CB5428}" destId="{08225DBC-4AD0-49B9-9DCC-AC448FE106E6}" srcOrd="2" destOrd="0" presId="urn:microsoft.com/office/officeart/2005/8/layout/default"/>
    <dgm:cxn modelId="{78BD7B1D-065A-464E-9D8F-17C3DD1DC57E}" type="presParOf" srcId="{3489AF12-FCAC-4B8D-A1EC-73E0E9CB5428}" destId="{599E9A11-F364-4882-8D10-C4D639225BB2}" srcOrd="3" destOrd="0" presId="urn:microsoft.com/office/officeart/2005/8/layout/default"/>
    <dgm:cxn modelId="{312BE1B3-4404-42F3-AFAC-F73CB7A9071B}" type="presParOf" srcId="{3489AF12-FCAC-4B8D-A1EC-73E0E9CB5428}" destId="{E609833D-01E0-4B9A-84D4-D2802110278A}" srcOrd="4" destOrd="0" presId="urn:microsoft.com/office/officeart/2005/8/layout/default"/>
    <dgm:cxn modelId="{5C3E1186-1CA4-4FB5-A949-E46B4EA61B14}" type="presParOf" srcId="{3489AF12-FCAC-4B8D-A1EC-73E0E9CB5428}" destId="{E0F3CFE5-01B2-4C72-8D20-D15AC9D228EA}" srcOrd="5" destOrd="0" presId="urn:microsoft.com/office/officeart/2005/8/layout/default"/>
    <dgm:cxn modelId="{FAB97365-8853-4246-B0BF-4ABD0D3EA2EA}" type="presParOf" srcId="{3489AF12-FCAC-4B8D-A1EC-73E0E9CB5428}" destId="{C2CA068E-B99F-4CB7-AD30-BB11E3FE3899}" srcOrd="6" destOrd="0" presId="urn:microsoft.com/office/officeart/2005/8/layout/default"/>
    <dgm:cxn modelId="{83683627-241B-41DE-ADDE-2C39793D92C8}" type="presParOf" srcId="{3489AF12-FCAC-4B8D-A1EC-73E0E9CB5428}" destId="{321B2A48-002C-4AC2-8FA9-E01C7B0E43A1}" srcOrd="7" destOrd="0" presId="urn:microsoft.com/office/officeart/2005/8/layout/default"/>
    <dgm:cxn modelId="{D9960AF1-49AE-443A-B9CE-D9912350AF43}" type="presParOf" srcId="{3489AF12-FCAC-4B8D-A1EC-73E0E9CB5428}" destId="{D28B7B59-56BE-47C7-ABE9-4A6ACEDD32EE}" srcOrd="8" destOrd="0" presId="urn:microsoft.com/office/officeart/2005/8/layout/default"/>
  </dgm:cxnLst>
  <dgm:bg/>
  <dgm:whole/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14C15B4C-1962-4BE5-BF0F-73D53D3C7BA4}" type="doc">
      <dgm:prSet loTypeId="urn:microsoft.com/office/officeart/2005/8/layout/hierarchy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0C268BFA-ADF1-4E09-BD50-4E402805CD32}">
      <dgm:prSet phldrT="[Текст]"/>
      <dgm:spPr/>
      <dgm:t>
        <a:bodyPr/>
        <a:lstStyle/>
        <a:p>
          <a:r>
            <a:rPr lang="ru-RU" dirty="0" smtClean="0"/>
            <a:t>Баня и здоровье</a:t>
          </a:r>
          <a:endParaRPr lang="ru-RU" dirty="0"/>
        </a:p>
      </dgm:t>
    </dgm:pt>
    <dgm:pt modelId="{EFD4FF1E-1B6C-42DC-A115-7BF4A4255688}" type="parTrans" cxnId="{B4561D1D-4019-4A6B-96D3-A49D6E7DF76C}">
      <dgm:prSet/>
      <dgm:spPr/>
      <dgm:t>
        <a:bodyPr/>
        <a:lstStyle/>
        <a:p>
          <a:endParaRPr lang="ru-RU"/>
        </a:p>
      </dgm:t>
    </dgm:pt>
    <dgm:pt modelId="{247F1AF3-0162-4A7F-A5EE-66775C9E2C59}" type="sibTrans" cxnId="{B4561D1D-4019-4A6B-96D3-A49D6E7DF76C}">
      <dgm:prSet/>
      <dgm:spPr/>
      <dgm:t>
        <a:bodyPr/>
        <a:lstStyle/>
        <a:p>
          <a:endParaRPr lang="ru-RU"/>
        </a:p>
      </dgm:t>
    </dgm:pt>
    <dgm:pt modelId="{DC0BCB0C-2F25-4F69-8A6E-2A48B01B4329}">
      <dgm:prSet phldrT="[Текст]"/>
      <dgm:spPr/>
      <dgm:t>
        <a:bodyPr/>
        <a:lstStyle/>
        <a:p>
          <a:r>
            <a:rPr lang="ru-RU" dirty="0" smtClean="0"/>
            <a:t>Парная (русская) баня</a:t>
          </a:r>
          <a:endParaRPr lang="ru-RU" dirty="0"/>
        </a:p>
      </dgm:t>
    </dgm:pt>
    <dgm:pt modelId="{7EF47B2E-1A54-4ED0-97CB-F774E694B711}" type="parTrans" cxnId="{04550419-AEE4-4041-8A72-061DCC56CB70}">
      <dgm:prSet/>
      <dgm:spPr/>
      <dgm:t>
        <a:bodyPr/>
        <a:lstStyle/>
        <a:p>
          <a:endParaRPr lang="ru-RU"/>
        </a:p>
      </dgm:t>
    </dgm:pt>
    <dgm:pt modelId="{A984981D-B156-4DE1-BECB-227B382E4D42}" type="sibTrans" cxnId="{04550419-AEE4-4041-8A72-061DCC56CB70}">
      <dgm:prSet/>
      <dgm:spPr/>
      <dgm:t>
        <a:bodyPr/>
        <a:lstStyle/>
        <a:p>
          <a:endParaRPr lang="ru-RU"/>
        </a:p>
      </dgm:t>
    </dgm:pt>
    <dgm:pt modelId="{474D42F0-D01E-48B9-868C-CEBB7F29CDD8}">
      <dgm:prSet phldrT="[Текст]"/>
      <dgm:spPr/>
      <dgm:t>
        <a:bodyPr/>
        <a:lstStyle/>
        <a:p>
          <a:r>
            <a:rPr lang="ru-RU" dirty="0" smtClean="0"/>
            <a:t>Влияние на здоровье взрослых</a:t>
          </a:r>
          <a:endParaRPr lang="ru-RU" dirty="0"/>
        </a:p>
      </dgm:t>
    </dgm:pt>
    <dgm:pt modelId="{CCFA9AE4-3226-4547-9F56-8AB612E03BA3}" type="parTrans" cxnId="{43564201-8C68-4607-91E4-986E602822AB}">
      <dgm:prSet/>
      <dgm:spPr/>
      <dgm:t>
        <a:bodyPr/>
        <a:lstStyle/>
        <a:p>
          <a:endParaRPr lang="ru-RU"/>
        </a:p>
      </dgm:t>
    </dgm:pt>
    <dgm:pt modelId="{4827448D-E2F5-45F1-B097-FE92B4D49680}" type="sibTrans" cxnId="{43564201-8C68-4607-91E4-986E602822AB}">
      <dgm:prSet/>
      <dgm:spPr/>
      <dgm:t>
        <a:bodyPr/>
        <a:lstStyle/>
        <a:p>
          <a:endParaRPr lang="ru-RU"/>
        </a:p>
      </dgm:t>
    </dgm:pt>
    <dgm:pt modelId="{9C5E2A62-2AE0-4B55-82AF-FE4D3552D3F3}">
      <dgm:prSet phldrT="[Текст]"/>
      <dgm:spPr/>
      <dgm:t>
        <a:bodyPr/>
        <a:lstStyle/>
        <a:p>
          <a:r>
            <a:rPr lang="ru-RU" dirty="0" smtClean="0"/>
            <a:t>Влияние на здоровье детей</a:t>
          </a:r>
          <a:endParaRPr lang="ru-RU" dirty="0"/>
        </a:p>
      </dgm:t>
    </dgm:pt>
    <dgm:pt modelId="{42F4B2C4-5EC1-4C9E-B921-3717A06A4F56}" type="parTrans" cxnId="{DA79A7BC-8B50-4B67-A3B3-CEC6D41A3A2A}">
      <dgm:prSet/>
      <dgm:spPr/>
      <dgm:t>
        <a:bodyPr/>
        <a:lstStyle/>
        <a:p>
          <a:endParaRPr lang="ru-RU"/>
        </a:p>
      </dgm:t>
    </dgm:pt>
    <dgm:pt modelId="{97C34EF8-4EC9-411E-A5ED-578DA5410963}" type="sibTrans" cxnId="{DA79A7BC-8B50-4B67-A3B3-CEC6D41A3A2A}">
      <dgm:prSet/>
      <dgm:spPr/>
      <dgm:t>
        <a:bodyPr/>
        <a:lstStyle/>
        <a:p>
          <a:endParaRPr lang="ru-RU"/>
        </a:p>
      </dgm:t>
    </dgm:pt>
    <dgm:pt modelId="{850F5030-EC97-433F-B8A3-97F373740AF0}">
      <dgm:prSet phldrT="[Текст]"/>
      <dgm:spPr/>
      <dgm:t>
        <a:bodyPr/>
        <a:lstStyle/>
        <a:p>
          <a:r>
            <a:rPr lang="ru-RU" dirty="0" smtClean="0"/>
            <a:t>Сухая (финская) баня</a:t>
          </a:r>
          <a:endParaRPr lang="ru-RU" dirty="0"/>
        </a:p>
      </dgm:t>
    </dgm:pt>
    <dgm:pt modelId="{68B0041B-C362-42CB-844C-790E66F8C5EF}" type="parTrans" cxnId="{A30F25B8-A254-4992-BA4C-DAC807F4B4E7}">
      <dgm:prSet/>
      <dgm:spPr/>
      <dgm:t>
        <a:bodyPr/>
        <a:lstStyle/>
        <a:p>
          <a:endParaRPr lang="ru-RU"/>
        </a:p>
      </dgm:t>
    </dgm:pt>
    <dgm:pt modelId="{EB8B4034-C4B4-4BF1-B4ED-9B274B722052}" type="sibTrans" cxnId="{A30F25B8-A254-4992-BA4C-DAC807F4B4E7}">
      <dgm:prSet/>
      <dgm:spPr/>
      <dgm:t>
        <a:bodyPr/>
        <a:lstStyle/>
        <a:p>
          <a:endParaRPr lang="ru-RU"/>
        </a:p>
      </dgm:t>
    </dgm:pt>
    <dgm:pt modelId="{D6344AB4-360D-4C18-A128-4A0B81703AA3}">
      <dgm:prSet phldrT="[Текст]"/>
      <dgm:spPr/>
      <dgm:t>
        <a:bodyPr/>
        <a:lstStyle/>
        <a:p>
          <a:r>
            <a:rPr lang="ru-RU" dirty="0" smtClean="0"/>
            <a:t>Влияние на здоровье</a:t>
          </a:r>
          <a:endParaRPr lang="ru-RU" dirty="0"/>
        </a:p>
      </dgm:t>
    </dgm:pt>
    <dgm:pt modelId="{2D9318F9-7C4B-49E1-9BE5-9C881AF55771}" type="parTrans" cxnId="{415928C9-0D09-4E0D-9AE7-D619DBD05380}">
      <dgm:prSet/>
      <dgm:spPr/>
      <dgm:t>
        <a:bodyPr/>
        <a:lstStyle/>
        <a:p>
          <a:endParaRPr lang="ru-RU"/>
        </a:p>
      </dgm:t>
    </dgm:pt>
    <dgm:pt modelId="{FD88C05C-1761-4F2B-AC5A-C3D35FC050A5}" type="sibTrans" cxnId="{415928C9-0D09-4E0D-9AE7-D619DBD05380}">
      <dgm:prSet/>
      <dgm:spPr/>
      <dgm:t>
        <a:bodyPr/>
        <a:lstStyle/>
        <a:p>
          <a:endParaRPr lang="ru-RU"/>
        </a:p>
      </dgm:t>
    </dgm:pt>
    <dgm:pt modelId="{13FBF12A-3FAC-428E-9AB6-0008FFD038A6}" type="pres">
      <dgm:prSet presAssocID="{14C15B4C-1962-4BE5-BF0F-73D53D3C7BA4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D61D0796-18D8-43A5-B2A6-6502D4143EAD}" type="pres">
      <dgm:prSet presAssocID="{0C268BFA-ADF1-4E09-BD50-4E402805CD32}" presName="hierRoot1" presStyleCnt="0"/>
      <dgm:spPr/>
    </dgm:pt>
    <dgm:pt modelId="{53F77501-440A-47C7-883C-962C10AE5A4B}" type="pres">
      <dgm:prSet presAssocID="{0C268BFA-ADF1-4E09-BD50-4E402805CD32}" presName="composite" presStyleCnt="0"/>
      <dgm:spPr/>
    </dgm:pt>
    <dgm:pt modelId="{CFB8E2BD-BA46-4955-AF8D-64E729BD58D5}" type="pres">
      <dgm:prSet presAssocID="{0C268BFA-ADF1-4E09-BD50-4E402805CD32}" presName="background" presStyleLbl="node0" presStyleIdx="0" presStyleCnt="1"/>
      <dgm:spPr/>
    </dgm:pt>
    <dgm:pt modelId="{FBD2F76B-2276-4384-B390-4D2A150E9382}" type="pres">
      <dgm:prSet presAssocID="{0C268BFA-ADF1-4E09-BD50-4E402805CD32}" presName="text" presStyleLbl="fgAcc0" presStyleIdx="0" presStyleCnt="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3B5169B2-F87B-4715-AEAD-7DC55D9B06F7}" type="pres">
      <dgm:prSet presAssocID="{0C268BFA-ADF1-4E09-BD50-4E402805CD32}" presName="hierChild2" presStyleCnt="0"/>
      <dgm:spPr/>
    </dgm:pt>
    <dgm:pt modelId="{2CD5C366-68BD-47EF-B04D-E6C78A3CB0CB}" type="pres">
      <dgm:prSet presAssocID="{7EF47B2E-1A54-4ED0-97CB-F774E694B711}" presName="Name10" presStyleLbl="parChTrans1D2" presStyleIdx="0" presStyleCnt="2"/>
      <dgm:spPr/>
      <dgm:t>
        <a:bodyPr/>
        <a:lstStyle/>
        <a:p>
          <a:endParaRPr lang="ru-RU"/>
        </a:p>
      </dgm:t>
    </dgm:pt>
    <dgm:pt modelId="{7C93D391-B584-4B49-8510-4C560B4E4A77}" type="pres">
      <dgm:prSet presAssocID="{DC0BCB0C-2F25-4F69-8A6E-2A48B01B4329}" presName="hierRoot2" presStyleCnt="0"/>
      <dgm:spPr/>
    </dgm:pt>
    <dgm:pt modelId="{D635E7A1-AAF4-40BC-85C1-70AD88FEC12B}" type="pres">
      <dgm:prSet presAssocID="{DC0BCB0C-2F25-4F69-8A6E-2A48B01B4329}" presName="composite2" presStyleCnt="0"/>
      <dgm:spPr/>
    </dgm:pt>
    <dgm:pt modelId="{C1397AA5-E251-4940-999B-97CD1AA3D123}" type="pres">
      <dgm:prSet presAssocID="{DC0BCB0C-2F25-4F69-8A6E-2A48B01B4329}" presName="background2" presStyleLbl="node2" presStyleIdx="0" presStyleCnt="2"/>
      <dgm:spPr/>
    </dgm:pt>
    <dgm:pt modelId="{135835F6-C86A-4313-BA41-1A76D257F998}" type="pres">
      <dgm:prSet presAssocID="{DC0BCB0C-2F25-4F69-8A6E-2A48B01B4329}" presName="text2" presStyleLbl="fgAcc2" presStyleIdx="0" presStyleCnt="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7CF31ECA-72DC-4BFF-BEF4-3521CEEDF5BF}" type="pres">
      <dgm:prSet presAssocID="{DC0BCB0C-2F25-4F69-8A6E-2A48B01B4329}" presName="hierChild3" presStyleCnt="0"/>
      <dgm:spPr/>
    </dgm:pt>
    <dgm:pt modelId="{39939ECF-6871-4E1C-B232-678DA1B16122}" type="pres">
      <dgm:prSet presAssocID="{CCFA9AE4-3226-4547-9F56-8AB612E03BA3}" presName="Name17" presStyleLbl="parChTrans1D3" presStyleIdx="0" presStyleCnt="3"/>
      <dgm:spPr/>
      <dgm:t>
        <a:bodyPr/>
        <a:lstStyle/>
        <a:p>
          <a:endParaRPr lang="ru-RU"/>
        </a:p>
      </dgm:t>
    </dgm:pt>
    <dgm:pt modelId="{44264AFC-DBD5-4427-8D39-1C3D96BF72ED}" type="pres">
      <dgm:prSet presAssocID="{474D42F0-D01E-48B9-868C-CEBB7F29CDD8}" presName="hierRoot3" presStyleCnt="0"/>
      <dgm:spPr/>
    </dgm:pt>
    <dgm:pt modelId="{3AC30729-0818-45BB-92C8-16131A09ABBB}" type="pres">
      <dgm:prSet presAssocID="{474D42F0-D01E-48B9-868C-CEBB7F29CDD8}" presName="composite3" presStyleCnt="0"/>
      <dgm:spPr/>
    </dgm:pt>
    <dgm:pt modelId="{FADD4F3D-B06C-4225-9AC3-93CD04BA06B8}" type="pres">
      <dgm:prSet presAssocID="{474D42F0-D01E-48B9-868C-CEBB7F29CDD8}" presName="background3" presStyleLbl="node3" presStyleIdx="0" presStyleCnt="3"/>
      <dgm:spPr/>
    </dgm:pt>
    <dgm:pt modelId="{B97910B6-0601-4B12-BDD1-5067C88D2C62}" type="pres">
      <dgm:prSet presAssocID="{474D42F0-D01E-48B9-868C-CEBB7F29CDD8}" presName="text3" presStyleLbl="fgAcc3" presStyleIdx="0" presStyleCnt="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60D180E6-BB04-4106-AF24-36EBDD29B1AC}" type="pres">
      <dgm:prSet presAssocID="{474D42F0-D01E-48B9-868C-CEBB7F29CDD8}" presName="hierChild4" presStyleCnt="0"/>
      <dgm:spPr/>
    </dgm:pt>
    <dgm:pt modelId="{29AAD88A-717E-464E-842D-2B61668F4B72}" type="pres">
      <dgm:prSet presAssocID="{42F4B2C4-5EC1-4C9E-B921-3717A06A4F56}" presName="Name17" presStyleLbl="parChTrans1D3" presStyleIdx="1" presStyleCnt="3"/>
      <dgm:spPr/>
      <dgm:t>
        <a:bodyPr/>
        <a:lstStyle/>
        <a:p>
          <a:endParaRPr lang="ru-RU"/>
        </a:p>
      </dgm:t>
    </dgm:pt>
    <dgm:pt modelId="{76E17C8B-8B52-4FED-BF5A-3CC6FA629EF2}" type="pres">
      <dgm:prSet presAssocID="{9C5E2A62-2AE0-4B55-82AF-FE4D3552D3F3}" presName="hierRoot3" presStyleCnt="0"/>
      <dgm:spPr/>
    </dgm:pt>
    <dgm:pt modelId="{2CB145D8-CA35-4D91-887B-CC5A3D44F33E}" type="pres">
      <dgm:prSet presAssocID="{9C5E2A62-2AE0-4B55-82AF-FE4D3552D3F3}" presName="composite3" presStyleCnt="0"/>
      <dgm:spPr/>
    </dgm:pt>
    <dgm:pt modelId="{D26764B0-080E-405C-9BF4-D32E6ADD1CB5}" type="pres">
      <dgm:prSet presAssocID="{9C5E2A62-2AE0-4B55-82AF-FE4D3552D3F3}" presName="background3" presStyleLbl="node3" presStyleIdx="1" presStyleCnt="3"/>
      <dgm:spPr/>
    </dgm:pt>
    <dgm:pt modelId="{9BC6ABE7-A936-45BD-9497-A81A881F63FE}" type="pres">
      <dgm:prSet presAssocID="{9C5E2A62-2AE0-4B55-82AF-FE4D3552D3F3}" presName="text3" presStyleLbl="fgAcc3" presStyleIdx="1" presStyleCnt="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C44B40C0-DBC6-4977-9501-076948A905B8}" type="pres">
      <dgm:prSet presAssocID="{9C5E2A62-2AE0-4B55-82AF-FE4D3552D3F3}" presName="hierChild4" presStyleCnt="0"/>
      <dgm:spPr/>
    </dgm:pt>
    <dgm:pt modelId="{055FFBD8-E850-4C39-A5C6-59A08D054C52}" type="pres">
      <dgm:prSet presAssocID="{68B0041B-C362-42CB-844C-790E66F8C5EF}" presName="Name10" presStyleLbl="parChTrans1D2" presStyleIdx="1" presStyleCnt="2"/>
      <dgm:spPr/>
      <dgm:t>
        <a:bodyPr/>
        <a:lstStyle/>
        <a:p>
          <a:endParaRPr lang="ru-RU"/>
        </a:p>
      </dgm:t>
    </dgm:pt>
    <dgm:pt modelId="{3756276E-C3DB-4825-A35A-42E24F06A5CA}" type="pres">
      <dgm:prSet presAssocID="{850F5030-EC97-433F-B8A3-97F373740AF0}" presName="hierRoot2" presStyleCnt="0"/>
      <dgm:spPr/>
    </dgm:pt>
    <dgm:pt modelId="{4122F44A-98F1-4523-B86B-7B1A5F79D1FC}" type="pres">
      <dgm:prSet presAssocID="{850F5030-EC97-433F-B8A3-97F373740AF0}" presName="composite2" presStyleCnt="0"/>
      <dgm:spPr/>
    </dgm:pt>
    <dgm:pt modelId="{E5F0AA9E-7768-4213-B9EF-33EA70167472}" type="pres">
      <dgm:prSet presAssocID="{850F5030-EC97-433F-B8A3-97F373740AF0}" presName="background2" presStyleLbl="node2" presStyleIdx="1" presStyleCnt="2"/>
      <dgm:spPr/>
    </dgm:pt>
    <dgm:pt modelId="{FC45C46A-6D2D-4A38-BF6B-1EDDBCC41089}" type="pres">
      <dgm:prSet presAssocID="{850F5030-EC97-433F-B8A3-97F373740AF0}" presName="text2" presStyleLbl="fgAcc2" presStyleIdx="1" presStyleCnt="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8D71EB76-B5AB-4B0D-92F2-BF6049C73FAD}" type="pres">
      <dgm:prSet presAssocID="{850F5030-EC97-433F-B8A3-97F373740AF0}" presName="hierChild3" presStyleCnt="0"/>
      <dgm:spPr/>
    </dgm:pt>
    <dgm:pt modelId="{37BF9822-335D-4C4F-A3BF-E9E1C372AA24}" type="pres">
      <dgm:prSet presAssocID="{2D9318F9-7C4B-49E1-9BE5-9C881AF55771}" presName="Name17" presStyleLbl="parChTrans1D3" presStyleIdx="2" presStyleCnt="3"/>
      <dgm:spPr/>
      <dgm:t>
        <a:bodyPr/>
        <a:lstStyle/>
        <a:p>
          <a:endParaRPr lang="ru-RU"/>
        </a:p>
      </dgm:t>
    </dgm:pt>
    <dgm:pt modelId="{B089FF77-0A51-46E0-8724-AB73638F14F5}" type="pres">
      <dgm:prSet presAssocID="{D6344AB4-360D-4C18-A128-4A0B81703AA3}" presName="hierRoot3" presStyleCnt="0"/>
      <dgm:spPr/>
    </dgm:pt>
    <dgm:pt modelId="{FCF319C4-FBB6-4895-83E7-17AA08465D33}" type="pres">
      <dgm:prSet presAssocID="{D6344AB4-360D-4C18-A128-4A0B81703AA3}" presName="composite3" presStyleCnt="0"/>
      <dgm:spPr/>
    </dgm:pt>
    <dgm:pt modelId="{CB48C487-1F6D-4CD5-8BD3-03A6A3A076EA}" type="pres">
      <dgm:prSet presAssocID="{D6344AB4-360D-4C18-A128-4A0B81703AA3}" presName="background3" presStyleLbl="node3" presStyleIdx="2" presStyleCnt="3"/>
      <dgm:spPr/>
    </dgm:pt>
    <dgm:pt modelId="{5803D0B4-9C36-4E3A-B94F-4AE88D952943}" type="pres">
      <dgm:prSet presAssocID="{D6344AB4-360D-4C18-A128-4A0B81703AA3}" presName="text3" presStyleLbl="fgAcc3" presStyleIdx="2" presStyleCnt="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8417B698-8289-4BD6-B5E0-6DB940498368}" type="pres">
      <dgm:prSet presAssocID="{D6344AB4-360D-4C18-A128-4A0B81703AA3}" presName="hierChild4" presStyleCnt="0"/>
      <dgm:spPr/>
    </dgm:pt>
  </dgm:ptLst>
  <dgm:cxnLst>
    <dgm:cxn modelId="{A30F25B8-A254-4992-BA4C-DAC807F4B4E7}" srcId="{0C268BFA-ADF1-4E09-BD50-4E402805CD32}" destId="{850F5030-EC97-433F-B8A3-97F373740AF0}" srcOrd="1" destOrd="0" parTransId="{68B0041B-C362-42CB-844C-790E66F8C5EF}" sibTransId="{EB8B4034-C4B4-4BF1-B4ED-9B274B722052}"/>
    <dgm:cxn modelId="{8F334AC8-251D-4480-9781-526A9E703153}" type="presOf" srcId="{850F5030-EC97-433F-B8A3-97F373740AF0}" destId="{FC45C46A-6D2D-4A38-BF6B-1EDDBCC41089}" srcOrd="0" destOrd="0" presId="urn:microsoft.com/office/officeart/2005/8/layout/hierarchy1"/>
    <dgm:cxn modelId="{B4561D1D-4019-4A6B-96D3-A49D6E7DF76C}" srcId="{14C15B4C-1962-4BE5-BF0F-73D53D3C7BA4}" destId="{0C268BFA-ADF1-4E09-BD50-4E402805CD32}" srcOrd="0" destOrd="0" parTransId="{EFD4FF1E-1B6C-42DC-A115-7BF4A4255688}" sibTransId="{247F1AF3-0162-4A7F-A5EE-66775C9E2C59}"/>
    <dgm:cxn modelId="{96D29486-DE7F-4C4E-A219-7CC0E6932187}" type="presOf" srcId="{474D42F0-D01E-48B9-868C-CEBB7F29CDD8}" destId="{B97910B6-0601-4B12-BDD1-5067C88D2C62}" srcOrd="0" destOrd="0" presId="urn:microsoft.com/office/officeart/2005/8/layout/hierarchy1"/>
    <dgm:cxn modelId="{43564201-8C68-4607-91E4-986E602822AB}" srcId="{DC0BCB0C-2F25-4F69-8A6E-2A48B01B4329}" destId="{474D42F0-D01E-48B9-868C-CEBB7F29CDD8}" srcOrd="0" destOrd="0" parTransId="{CCFA9AE4-3226-4547-9F56-8AB612E03BA3}" sibTransId="{4827448D-E2F5-45F1-B097-FE92B4D49680}"/>
    <dgm:cxn modelId="{1496E8DC-8AAC-410A-8EE0-442A8D3B5807}" type="presOf" srcId="{7EF47B2E-1A54-4ED0-97CB-F774E694B711}" destId="{2CD5C366-68BD-47EF-B04D-E6C78A3CB0CB}" srcOrd="0" destOrd="0" presId="urn:microsoft.com/office/officeart/2005/8/layout/hierarchy1"/>
    <dgm:cxn modelId="{4EA1F679-5B6D-4FAF-9EF5-1B25A106D618}" type="presOf" srcId="{CCFA9AE4-3226-4547-9F56-8AB612E03BA3}" destId="{39939ECF-6871-4E1C-B232-678DA1B16122}" srcOrd="0" destOrd="0" presId="urn:microsoft.com/office/officeart/2005/8/layout/hierarchy1"/>
    <dgm:cxn modelId="{26B7EB56-69D6-490C-ADF8-BCB8C237DBD2}" type="presOf" srcId="{68B0041B-C362-42CB-844C-790E66F8C5EF}" destId="{055FFBD8-E850-4C39-A5C6-59A08D054C52}" srcOrd="0" destOrd="0" presId="urn:microsoft.com/office/officeart/2005/8/layout/hierarchy1"/>
    <dgm:cxn modelId="{04550419-AEE4-4041-8A72-061DCC56CB70}" srcId="{0C268BFA-ADF1-4E09-BD50-4E402805CD32}" destId="{DC0BCB0C-2F25-4F69-8A6E-2A48B01B4329}" srcOrd="0" destOrd="0" parTransId="{7EF47B2E-1A54-4ED0-97CB-F774E694B711}" sibTransId="{A984981D-B156-4DE1-BECB-227B382E4D42}"/>
    <dgm:cxn modelId="{DA79A7BC-8B50-4B67-A3B3-CEC6D41A3A2A}" srcId="{DC0BCB0C-2F25-4F69-8A6E-2A48B01B4329}" destId="{9C5E2A62-2AE0-4B55-82AF-FE4D3552D3F3}" srcOrd="1" destOrd="0" parTransId="{42F4B2C4-5EC1-4C9E-B921-3717A06A4F56}" sibTransId="{97C34EF8-4EC9-411E-A5ED-578DA5410963}"/>
    <dgm:cxn modelId="{9610DC1B-59EE-4A87-BA65-46A12D6B4D45}" type="presOf" srcId="{9C5E2A62-2AE0-4B55-82AF-FE4D3552D3F3}" destId="{9BC6ABE7-A936-45BD-9497-A81A881F63FE}" srcOrd="0" destOrd="0" presId="urn:microsoft.com/office/officeart/2005/8/layout/hierarchy1"/>
    <dgm:cxn modelId="{BCCFFBD0-06BD-43F4-8548-F7BB38B2466B}" type="presOf" srcId="{D6344AB4-360D-4C18-A128-4A0B81703AA3}" destId="{5803D0B4-9C36-4E3A-B94F-4AE88D952943}" srcOrd="0" destOrd="0" presId="urn:microsoft.com/office/officeart/2005/8/layout/hierarchy1"/>
    <dgm:cxn modelId="{B6965B72-8D4D-4EBB-8ECD-BD1EBDD8149D}" type="presOf" srcId="{0C268BFA-ADF1-4E09-BD50-4E402805CD32}" destId="{FBD2F76B-2276-4384-B390-4D2A150E9382}" srcOrd="0" destOrd="0" presId="urn:microsoft.com/office/officeart/2005/8/layout/hierarchy1"/>
    <dgm:cxn modelId="{045CEC67-44D8-4076-BFE4-36C99DD6AA25}" type="presOf" srcId="{14C15B4C-1962-4BE5-BF0F-73D53D3C7BA4}" destId="{13FBF12A-3FAC-428E-9AB6-0008FFD038A6}" srcOrd="0" destOrd="0" presId="urn:microsoft.com/office/officeart/2005/8/layout/hierarchy1"/>
    <dgm:cxn modelId="{C6E74EA9-B349-4ECA-8539-5B940876373D}" type="presOf" srcId="{DC0BCB0C-2F25-4F69-8A6E-2A48B01B4329}" destId="{135835F6-C86A-4313-BA41-1A76D257F998}" srcOrd="0" destOrd="0" presId="urn:microsoft.com/office/officeart/2005/8/layout/hierarchy1"/>
    <dgm:cxn modelId="{415928C9-0D09-4E0D-9AE7-D619DBD05380}" srcId="{850F5030-EC97-433F-B8A3-97F373740AF0}" destId="{D6344AB4-360D-4C18-A128-4A0B81703AA3}" srcOrd="0" destOrd="0" parTransId="{2D9318F9-7C4B-49E1-9BE5-9C881AF55771}" sibTransId="{FD88C05C-1761-4F2B-AC5A-C3D35FC050A5}"/>
    <dgm:cxn modelId="{EBE02728-DBE6-4CBC-BA41-F46CF79C8004}" type="presOf" srcId="{42F4B2C4-5EC1-4C9E-B921-3717A06A4F56}" destId="{29AAD88A-717E-464E-842D-2B61668F4B72}" srcOrd="0" destOrd="0" presId="urn:microsoft.com/office/officeart/2005/8/layout/hierarchy1"/>
    <dgm:cxn modelId="{DFC083D4-2837-4A12-87AA-1D72A5E8F8B6}" type="presOf" srcId="{2D9318F9-7C4B-49E1-9BE5-9C881AF55771}" destId="{37BF9822-335D-4C4F-A3BF-E9E1C372AA24}" srcOrd="0" destOrd="0" presId="urn:microsoft.com/office/officeart/2005/8/layout/hierarchy1"/>
    <dgm:cxn modelId="{7815C050-AF8B-4FF9-B0CC-6EC9305CFE34}" type="presParOf" srcId="{13FBF12A-3FAC-428E-9AB6-0008FFD038A6}" destId="{D61D0796-18D8-43A5-B2A6-6502D4143EAD}" srcOrd="0" destOrd="0" presId="urn:microsoft.com/office/officeart/2005/8/layout/hierarchy1"/>
    <dgm:cxn modelId="{A6A8A51D-F643-42BE-A1D7-2CB63A738E64}" type="presParOf" srcId="{D61D0796-18D8-43A5-B2A6-6502D4143EAD}" destId="{53F77501-440A-47C7-883C-962C10AE5A4B}" srcOrd="0" destOrd="0" presId="urn:microsoft.com/office/officeart/2005/8/layout/hierarchy1"/>
    <dgm:cxn modelId="{186BE9D5-9ED4-4548-B271-C63DFC0AEA1B}" type="presParOf" srcId="{53F77501-440A-47C7-883C-962C10AE5A4B}" destId="{CFB8E2BD-BA46-4955-AF8D-64E729BD58D5}" srcOrd="0" destOrd="0" presId="urn:microsoft.com/office/officeart/2005/8/layout/hierarchy1"/>
    <dgm:cxn modelId="{EB8282DE-87CD-4BF1-B16D-8331DC809224}" type="presParOf" srcId="{53F77501-440A-47C7-883C-962C10AE5A4B}" destId="{FBD2F76B-2276-4384-B390-4D2A150E9382}" srcOrd="1" destOrd="0" presId="urn:microsoft.com/office/officeart/2005/8/layout/hierarchy1"/>
    <dgm:cxn modelId="{97A3B11F-1F82-4E3C-8477-1C693243D9C9}" type="presParOf" srcId="{D61D0796-18D8-43A5-B2A6-6502D4143EAD}" destId="{3B5169B2-F87B-4715-AEAD-7DC55D9B06F7}" srcOrd="1" destOrd="0" presId="urn:microsoft.com/office/officeart/2005/8/layout/hierarchy1"/>
    <dgm:cxn modelId="{AC2164DB-599C-4427-A959-F96210909068}" type="presParOf" srcId="{3B5169B2-F87B-4715-AEAD-7DC55D9B06F7}" destId="{2CD5C366-68BD-47EF-B04D-E6C78A3CB0CB}" srcOrd="0" destOrd="0" presId="urn:microsoft.com/office/officeart/2005/8/layout/hierarchy1"/>
    <dgm:cxn modelId="{6A9A1063-05D9-457C-8B29-E07525E161F8}" type="presParOf" srcId="{3B5169B2-F87B-4715-AEAD-7DC55D9B06F7}" destId="{7C93D391-B584-4B49-8510-4C560B4E4A77}" srcOrd="1" destOrd="0" presId="urn:microsoft.com/office/officeart/2005/8/layout/hierarchy1"/>
    <dgm:cxn modelId="{4580BFD9-D8FB-4BC0-BCD4-2A8B8B5A2F36}" type="presParOf" srcId="{7C93D391-B584-4B49-8510-4C560B4E4A77}" destId="{D635E7A1-AAF4-40BC-85C1-70AD88FEC12B}" srcOrd="0" destOrd="0" presId="urn:microsoft.com/office/officeart/2005/8/layout/hierarchy1"/>
    <dgm:cxn modelId="{EAFBA52F-082D-43C9-9006-E7A66DC099FE}" type="presParOf" srcId="{D635E7A1-AAF4-40BC-85C1-70AD88FEC12B}" destId="{C1397AA5-E251-4940-999B-97CD1AA3D123}" srcOrd="0" destOrd="0" presId="urn:microsoft.com/office/officeart/2005/8/layout/hierarchy1"/>
    <dgm:cxn modelId="{C71CEEB8-11E2-451E-B865-952AAC6B5BBF}" type="presParOf" srcId="{D635E7A1-AAF4-40BC-85C1-70AD88FEC12B}" destId="{135835F6-C86A-4313-BA41-1A76D257F998}" srcOrd="1" destOrd="0" presId="urn:microsoft.com/office/officeart/2005/8/layout/hierarchy1"/>
    <dgm:cxn modelId="{3224D462-C1D5-4C3A-B9F2-3164CEC7FE17}" type="presParOf" srcId="{7C93D391-B584-4B49-8510-4C560B4E4A77}" destId="{7CF31ECA-72DC-4BFF-BEF4-3521CEEDF5BF}" srcOrd="1" destOrd="0" presId="urn:microsoft.com/office/officeart/2005/8/layout/hierarchy1"/>
    <dgm:cxn modelId="{2EA5050A-A185-4E16-A336-1C0AD151367C}" type="presParOf" srcId="{7CF31ECA-72DC-4BFF-BEF4-3521CEEDF5BF}" destId="{39939ECF-6871-4E1C-B232-678DA1B16122}" srcOrd="0" destOrd="0" presId="urn:microsoft.com/office/officeart/2005/8/layout/hierarchy1"/>
    <dgm:cxn modelId="{64F78DAD-6400-4416-AE6E-C340395E9097}" type="presParOf" srcId="{7CF31ECA-72DC-4BFF-BEF4-3521CEEDF5BF}" destId="{44264AFC-DBD5-4427-8D39-1C3D96BF72ED}" srcOrd="1" destOrd="0" presId="urn:microsoft.com/office/officeart/2005/8/layout/hierarchy1"/>
    <dgm:cxn modelId="{3FB87863-C6F5-4B85-8C0B-33B76A49881A}" type="presParOf" srcId="{44264AFC-DBD5-4427-8D39-1C3D96BF72ED}" destId="{3AC30729-0818-45BB-92C8-16131A09ABBB}" srcOrd="0" destOrd="0" presId="urn:microsoft.com/office/officeart/2005/8/layout/hierarchy1"/>
    <dgm:cxn modelId="{3E99D37E-8BDF-4D34-AE53-0582F67C495A}" type="presParOf" srcId="{3AC30729-0818-45BB-92C8-16131A09ABBB}" destId="{FADD4F3D-B06C-4225-9AC3-93CD04BA06B8}" srcOrd="0" destOrd="0" presId="urn:microsoft.com/office/officeart/2005/8/layout/hierarchy1"/>
    <dgm:cxn modelId="{886D2A70-87A8-40D8-8FF9-5CA691A404AA}" type="presParOf" srcId="{3AC30729-0818-45BB-92C8-16131A09ABBB}" destId="{B97910B6-0601-4B12-BDD1-5067C88D2C62}" srcOrd="1" destOrd="0" presId="urn:microsoft.com/office/officeart/2005/8/layout/hierarchy1"/>
    <dgm:cxn modelId="{67E6E680-576C-46FD-86DE-683D939758CC}" type="presParOf" srcId="{44264AFC-DBD5-4427-8D39-1C3D96BF72ED}" destId="{60D180E6-BB04-4106-AF24-36EBDD29B1AC}" srcOrd="1" destOrd="0" presId="urn:microsoft.com/office/officeart/2005/8/layout/hierarchy1"/>
    <dgm:cxn modelId="{6DEEAF6C-BBAE-44C6-BE25-BB53C4AB16CF}" type="presParOf" srcId="{7CF31ECA-72DC-4BFF-BEF4-3521CEEDF5BF}" destId="{29AAD88A-717E-464E-842D-2B61668F4B72}" srcOrd="2" destOrd="0" presId="urn:microsoft.com/office/officeart/2005/8/layout/hierarchy1"/>
    <dgm:cxn modelId="{40161909-4102-4389-A6C9-F34BC6596CAE}" type="presParOf" srcId="{7CF31ECA-72DC-4BFF-BEF4-3521CEEDF5BF}" destId="{76E17C8B-8B52-4FED-BF5A-3CC6FA629EF2}" srcOrd="3" destOrd="0" presId="urn:microsoft.com/office/officeart/2005/8/layout/hierarchy1"/>
    <dgm:cxn modelId="{21CFE076-DF5B-4551-B9E0-436B14278DE8}" type="presParOf" srcId="{76E17C8B-8B52-4FED-BF5A-3CC6FA629EF2}" destId="{2CB145D8-CA35-4D91-887B-CC5A3D44F33E}" srcOrd="0" destOrd="0" presId="urn:microsoft.com/office/officeart/2005/8/layout/hierarchy1"/>
    <dgm:cxn modelId="{2F600B65-D58A-454E-BF0B-A66AE7B8417E}" type="presParOf" srcId="{2CB145D8-CA35-4D91-887B-CC5A3D44F33E}" destId="{D26764B0-080E-405C-9BF4-D32E6ADD1CB5}" srcOrd="0" destOrd="0" presId="urn:microsoft.com/office/officeart/2005/8/layout/hierarchy1"/>
    <dgm:cxn modelId="{B3CE2B40-955C-4C44-A0AF-61201F1F4716}" type="presParOf" srcId="{2CB145D8-CA35-4D91-887B-CC5A3D44F33E}" destId="{9BC6ABE7-A936-45BD-9497-A81A881F63FE}" srcOrd="1" destOrd="0" presId="urn:microsoft.com/office/officeart/2005/8/layout/hierarchy1"/>
    <dgm:cxn modelId="{653BAECE-26F9-489D-AB11-1481771EC166}" type="presParOf" srcId="{76E17C8B-8B52-4FED-BF5A-3CC6FA629EF2}" destId="{C44B40C0-DBC6-4977-9501-076948A905B8}" srcOrd="1" destOrd="0" presId="urn:microsoft.com/office/officeart/2005/8/layout/hierarchy1"/>
    <dgm:cxn modelId="{F1DE22B1-1C75-4DCD-9CCB-8618EB8279ED}" type="presParOf" srcId="{3B5169B2-F87B-4715-AEAD-7DC55D9B06F7}" destId="{055FFBD8-E850-4C39-A5C6-59A08D054C52}" srcOrd="2" destOrd="0" presId="urn:microsoft.com/office/officeart/2005/8/layout/hierarchy1"/>
    <dgm:cxn modelId="{6471795E-EAF0-4F79-A7B7-D8EF3F5C9954}" type="presParOf" srcId="{3B5169B2-F87B-4715-AEAD-7DC55D9B06F7}" destId="{3756276E-C3DB-4825-A35A-42E24F06A5CA}" srcOrd="3" destOrd="0" presId="urn:microsoft.com/office/officeart/2005/8/layout/hierarchy1"/>
    <dgm:cxn modelId="{5E87F6F8-0652-44FF-8ECD-3B3403F76166}" type="presParOf" srcId="{3756276E-C3DB-4825-A35A-42E24F06A5CA}" destId="{4122F44A-98F1-4523-B86B-7B1A5F79D1FC}" srcOrd="0" destOrd="0" presId="urn:microsoft.com/office/officeart/2005/8/layout/hierarchy1"/>
    <dgm:cxn modelId="{C02BDA99-03A8-4D06-BC71-3BEFE4C43269}" type="presParOf" srcId="{4122F44A-98F1-4523-B86B-7B1A5F79D1FC}" destId="{E5F0AA9E-7768-4213-B9EF-33EA70167472}" srcOrd="0" destOrd="0" presId="urn:microsoft.com/office/officeart/2005/8/layout/hierarchy1"/>
    <dgm:cxn modelId="{C2DF10E8-54D9-4713-B4C9-DEF5C78FD874}" type="presParOf" srcId="{4122F44A-98F1-4523-B86B-7B1A5F79D1FC}" destId="{FC45C46A-6D2D-4A38-BF6B-1EDDBCC41089}" srcOrd="1" destOrd="0" presId="urn:microsoft.com/office/officeart/2005/8/layout/hierarchy1"/>
    <dgm:cxn modelId="{6FA91432-6853-4C1A-BA50-556372980CF3}" type="presParOf" srcId="{3756276E-C3DB-4825-A35A-42E24F06A5CA}" destId="{8D71EB76-B5AB-4B0D-92F2-BF6049C73FAD}" srcOrd="1" destOrd="0" presId="urn:microsoft.com/office/officeart/2005/8/layout/hierarchy1"/>
    <dgm:cxn modelId="{855CC35F-0CFC-4A36-96F2-388A2ECDF5CC}" type="presParOf" srcId="{8D71EB76-B5AB-4B0D-92F2-BF6049C73FAD}" destId="{37BF9822-335D-4C4F-A3BF-E9E1C372AA24}" srcOrd="0" destOrd="0" presId="urn:microsoft.com/office/officeart/2005/8/layout/hierarchy1"/>
    <dgm:cxn modelId="{DB0F8E4D-0150-46B5-9AF2-807AF664F07C}" type="presParOf" srcId="{8D71EB76-B5AB-4B0D-92F2-BF6049C73FAD}" destId="{B089FF77-0A51-46E0-8724-AB73638F14F5}" srcOrd="1" destOrd="0" presId="urn:microsoft.com/office/officeart/2005/8/layout/hierarchy1"/>
    <dgm:cxn modelId="{BA140FAE-BD84-41B0-8EE5-0580E050E282}" type="presParOf" srcId="{B089FF77-0A51-46E0-8724-AB73638F14F5}" destId="{FCF319C4-FBB6-4895-83E7-17AA08465D33}" srcOrd="0" destOrd="0" presId="urn:microsoft.com/office/officeart/2005/8/layout/hierarchy1"/>
    <dgm:cxn modelId="{45249593-D629-473D-BC30-89E138810076}" type="presParOf" srcId="{FCF319C4-FBB6-4895-83E7-17AA08465D33}" destId="{CB48C487-1F6D-4CD5-8BD3-03A6A3A076EA}" srcOrd="0" destOrd="0" presId="urn:microsoft.com/office/officeart/2005/8/layout/hierarchy1"/>
    <dgm:cxn modelId="{EFBB5731-ABCE-4EEA-958E-ECD9D097ECC0}" type="presParOf" srcId="{FCF319C4-FBB6-4895-83E7-17AA08465D33}" destId="{5803D0B4-9C36-4E3A-B94F-4AE88D952943}" srcOrd="1" destOrd="0" presId="urn:microsoft.com/office/officeart/2005/8/layout/hierarchy1"/>
    <dgm:cxn modelId="{6273374A-3075-4216-8F8D-50BC48ABCD8B}" type="presParOf" srcId="{B089FF77-0A51-46E0-8724-AB73638F14F5}" destId="{8417B698-8289-4BD6-B5E0-6DB940498368}" srcOrd="1" destOrd="0" presId="urn:microsoft.com/office/officeart/2005/8/layout/hierarchy1"/>
  </dgm:cxnLst>
  <dgm:bg/>
  <dgm:whole/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863E5D40-98BC-4AFC-8762-1C34AAC56D97}" type="doc">
      <dgm:prSet loTypeId="urn:microsoft.com/office/officeart/2005/8/layout/cycle1" loCatId="cycle" qsTypeId="urn:microsoft.com/office/officeart/2005/8/quickstyle/simple1" qsCatId="simple" csTypeId="urn:microsoft.com/office/officeart/2005/8/colors/accent1_2" csCatId="accent1" phldr="1"/>
      <dgm:spPr>
        <a:scene3d>
          <a:camera prst="orthographicFront">
            <a:rot lat="0" lon="0" rev="0"/>
          </a:camera>
          <a:lightRig rig="brightRoom" dir="t">
            <a:rot lat="0" lon="0" rev="600000"/>
          </a:lightRig>
        </a:scene3d>
      </dgm:spPr>
      <dgm:t>
        <a:bodyPr/>
        <a:lstStyle/>
        <a:p>
          <a:endParaRPr lang="ru-RU"/>
        </a:p>
      </dgm:t>
    </dgm:pt>
    <dgm:pt modelId="{93F94873-BCB0-47A1-8DAE-18D7281CDC29}">
      <dgm:prSet phldrT="[Текст]"/>
      <dgm:spPr>
        <a:ln>
          <a:noFill/>
        </a:ln>
        <a:effectLst>
          <a:outerShdw blurRad="57785" dist="33020" dir="3180000" algn="ctr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brightRoom" dir="t">
            <a:rot lat="0" lon="0" rev="600000"/>
          </a:lightRig>
        </a:scene3d>
        <a:sp3d prstMaterial="metal">
          <a:bevelT w="38100" h="57150" prst="angle"/>
        </a:sp3d>
      </dgm:spPr>
      <dgm:t>
        <a:bodyPr/>
        <a:lstStyle/>
        <a:p>
          <a:r>
            <a:rPr lang="ru-RU" b="1" dirty="0" smtClean="0"/>
            <a:t>дождь</a:t>
          </a:r>
          <a:endParaRPr lang="ru-RU" b="1" dirty="0"/>
        </a:p>
      </dgm:t>
    </dgm:pt>
    <dgm:pt modelId="{FC9CA06C-D8F0-4045-A8D1-0F26AFE26DBD}" type="parTrans" cxnId="{DDA7AF7D-6706-4811-A477-F40B4F740B53}">
      <dgm:prSet/>
      <dgm:spPr/>
      <dgm:t>
        <a:bodyPr/>
        <a:lstStyle/>
        <a:p>
          <a:endParaRPr lang="ru-RU"/>
        </a:p>
      </dgm:t>
    </dgm:pt>
    <dgm:pt modelId="{618530D9-7F2D-4448-8AD2-C53B8D1127D6}" type="sibTrans" cxnId="{DDA7AF7D-6706-4811-A477-F40B4F740B53}">
      <dgm:prSet/>
      <dgm:spPr>
        <a:ln>
          <a:noFill/>
        </a:ln>
        <a:effectLst>
          <a:outerShdw blurRad="57785" dist="33020" dir="3180000" algn="ctr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brightRoom" dir="t">
            <a:rot lat="0" lon="0" rev="600000"/>
          </a:lightRig>
        </a:scene3d>
        <a:sp3d prstMaterial="metal">
          <a:bevelT w="38100" h="57150" prst="angle"/>
        </a:sp3d>
      </dgm:spPr>
      <dgm:t>
        <a:bodyPr/>
        <a:lstStyle/>
        <a:p>
          <a:endParaRPr lang="ru-RU"/>
        </a:p>
      </dgm:t>
    </dgm:pt>
    <dgm:pt modelId="{FB3CB87E-0379-4159-A2DA-067C77E66BCE}">
      <dgm:prSet phldrT="[Текст]"/>
      <dgm:spPr>
        <a:ln>
          <a:noFill/>
        </a:ln>
        <a:effectLst>
          <a:outerShdw blurRad="57785" dist="33020" dir="3180000" algn="ctr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brightRoom" dir="t">
            <a:rot lat="0" lon="0" rev="600000"/>
          </a:lightRig>
        </a:scene3d>
        <a:sp3d prstMaterial="metal">
          <a:bevelT w="38100" h="57150" prst="angle"/>
        </a:sp3d>
      </dgm:spPr>
      <dgm:t>
        <a:bodyPr/>
        <a:lstStyle/>
        <a:p>
          <a:r>
            <a:rPr lang="ru-RU" b="1" dirty="0" smtClean="0"/>
            <a:t>испарение</a:t>
          </a:r>
          <a:endParaRPr lang="ru-RU" b="1" dirty="0"/>
        </a:p>
      </dgm:t>
    </dgm:pt>
    <dgm:pt modelId="{BD59242E-0B42-4AF1-880C-109ED29372CD}" type="parTrans" cxnId="{832F546A-306E-4B37-9875-8382AAA8CF7B}">
      <dgm:prSet/>
      <dgm:spPr/>
      <dgm:t>
        <a:bodyPr/>
        <a:lstStyle/>
        <a:p>
          <a:endParaRPr lang="ru-RU"/>
        </a:p>
      </dgm:t>
    </dgm:pt>
    <dgm:pt modelId="{A9B30F87-13A1-4458-BDEB-B89EB1008A1B}" type="sibTrans" cxnId="{832F546A-306E-4B37-9875-8382AAA8CF7B}">
      <dgm:prSet/>
      <dgm:spPr>
        <a:ln>
          <a:noFill/>
        </a:ln>
        <a:effectLst>
          <a:outerShdw blurRad="57785" dist="33020" dir="3180000" algn="ctr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brightRoom" dir="t">
            <a:rot lat="0" lon="0" rev="600000"/>
          </a:lightRig>
        </a:scene3d>
        <a:sp3d prstMaterial="metal">
          <a:bevelT w="38100" h="57150" prst="angle"/>
        </a:sp3d>
      </dgm:spPr>
      <dgm:t>
        <a:bodyPr/>
        <a:lstStyle/>
        <a:p>
          <a:endParaRPr lang="ru-RU"/>
        </a:p>
      </dgm:t>
    </dgm:pt>
    <dgm:pt modelId="{F05C15AF-9E4D-4C0D-A4C5-8CEE293FD671}">
      <dgm:prSet phldrT="[Текст]"/>
      <dgm:spPr>
        <a:ln>
          <a:noFill/>
        </a:ln>
        <a:effectLst>
          <a:outerShdw blurRad="57785" dist="33020" dir="3180000" algn="ctr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brightRoom" dir="t">
            <a:rot lat="0" lon="0" rev="600000"/>
          </a:lightRig>
        </a:scene3d>
        <a:sp3d prstMaterial="metal">
          <a:bevelT w="38100" h="57150" prst="angle"/>
        </a:sp3d>
      </dgm:spPr>
      <dgm:t>
        <a:bodyPr/>
        <a:lstStyle/>
        <a:p>
          <a:r>
            <a:rPr lang="ru-RU" b="1" dirty="0" smtClean="0"/>
            <a:t>облака</a:t>
          </a:r>
          <a:endParaRPr lang="ru-RU" b="1" dirty="0"/>
        </a:p>
      </dgm:t>
    </dgm:pt>
    <dgm:pt modelId="{F134F01F-C42C-483A-BF17-F80542BE3BAD}" type="parTrans" cxnId="{94D4D254-80EB-46C9-B220-C3B0260F5B04}">
      <dgm:prSet/>
      <dgm:spPr/>
      <dgm:t>
        <a:bodyPr/>
        <a:lstStyle/>
        <a:p>
          <a:endParaRPr lang="ru-RU"/>
        </a:p>
      </dgm:t>
    </dgm:pt>
    <dgm:pt modelId="{8272FDB1-190B-47F2-A41E-D211167074F7}" type="sibTrans" cxnId="{94D4D254-80EB-46C9-B220-C3B0260F5B04}">
      <dgm:prSet/>
      <dgm:spPr>
        <a:ln>
          <a:noFill/>
        </a:ln>
        <a:effectLst>
          <a:outerShdw blurRad="57785" dist="33020" dir="3180000" algn="ctr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brightRoom" dir="t">
            <a:rot lat="0" lon="0" rev="600000"/>
          </a:lightRig>
        </a:scene3d>
        <a:sp3d prstMaterial="metal">
          <a:bevelT w="38100" h="57150" prst="angle"/>
        </a:sp3d>
      </dgm:spPr>
      <dgm:t>
        <a:bodyPr/>
        <a:lstStyle/>
        <a:p>
          <a:endParaRPr lang="ru-RU"/>
        </a:p>
      </dgm:t>
    </dgm:pt>
    <dgm:pt modelId="{A7952689-8F9A-4E80-8E83-1D6AA7F1633A}">
      <dgm:prSet phldrT="[Текст]"/>
      <dgm:spPr>
        <a:ln>
          <a:noFill/>
        </a:ln>
        <a:effectLst>
          <a:outerShdw blurRad="57785" dist="33020" dir="3180000" algn="ctr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brightRoom" dir="t">
            <a:rot lat="0" lon="0" rev="600000"/>
          </a:lightRig>
        </a:scene3d>
        <a:sp3d prstMaterial="metal">
          <a:bevelT w="38100" h="57150" prst="angle"/>
        </a:sp3d>
      </dgm:spPr>
      <dgm:t>
        <a:bodyPr/>
        <a:lstStyle/>
        <a:p>
          <a:r>
            <a:rPr lang="ru-RU" b="1" dirty="0" smtClean="0"/>
            <a:t>дождь</a:t>
          </a:r>
          <a:endParaRPr lang="ru-RU" b="1" dirty="0"/>
        </a:p>
      </dgm:t>
    </dgm:pt>
    <dgm:pt modelId="{22E3E043-9320-4F63-B47D-6490F2550B56}" type="parTrans" cxnId="{92EFF4C3-378E-44FA-92C8-6C9AB671DECE}">
      <dgm:prSet/>
      <dgm:spPr/>
      <dgm:t>
        <a:bodyPr/>
        <a:lstStyle/>
        <a:p>
          <a:endParaRPr lang="ru-RU"/>
        </a:p>
      </dgm:t>
    </dgm:pt>
    <dgm:pt modelId="{E759D0C3-05A4-4BD7-A5A5-68C4175F05A7}" type="sibTrans" cxnId="{92EFF4C3-378E-44FA-92C8-6C9AB671DECE}">
      <dgm:prSet/>
      <dgm:spPr>
        <a:ln>
          <a:noFill/>
        </a:ln>
        <a:effectLst>
          <a:outerShdw blurRad="57785" dist="33020" dir="3180000" algn="ctr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brightRoom" dir="t">
            <a:rot lat="0" lon="0" rev="600000"/>
          </a:lightRig>
        </a:scene3d>
        <a:sp3d prstMaterial="metal">
          <a:bevelT w="38100" h="57150" prst="angle"/>
        </a:sp3d>
      </dgm:spPr>
      <dgm:t>
        <a:bodyPr/>
        <a:lstStyle/>
        <a:p>
          <a:endParaRPr lang="ru-RU"/>
        </a:p>
      </dgm:t>
    </dgm:pt>
    <dgm:pt modelId="{F626308E-189C-4D77-B778-B6AF2160CD79}">
      <dgm:prSet phldrT="[Текст]"/>
      <dgm:spPr>
        <a:ln>
          <a:noFill/>
        </a:ln>
        <a:effectLst>
          <a:outerShdw blurRad="57785" dist="33020" dir="3180000" algn="ctr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brightRoom" dir="t">
            <a:rot lat="0" lon="0" rev="600000"/>
          </a:lightRig>
        </a:scene3d>
        <a:sp3d prstMaterial="metal">
          <a:bevelT w="38100" h="57150" prst="angle"/>
        </a:sp3d>
      </dgm:spPr>
      <dgm:t>
        <a:bodyPr/>
        <a:lstStyle/>
        <a:p>
          <a:r>
            <a:rPr lang="ru-RU" b="1" dirty="0" smtClean="0"/>
            <a:t>испарение</a:t>
          </a:r>
          <a:endParaRPr lang="ru-RU" b="1" dirty="0"/>
        </a:p>
      </dgm:t>
    </dgm:pt>
    <dgm:pt modelId="{ADCE0276-38C6-49E3-B53B-9293D7FE5810}" type="parTrans" cxnId="{BA9C3BE2-71AE-420B-B4BD-80F6E23DB4D5}">
      <dgm:prSet/>
      <dgm:spPr/>
      <dgm:t>
        <a:bodyPr/>
        <a:lstStyle/>
        <a:p>
          <a:endParaRPr lang="ru-RU"/>
        </a:p>
      </dgm:t>
    </dgm:pt>
    <dgm:pt modelId="{DACBD836-5C8D-4F85-ABE8-F3A3A5C5CEE9}" type="sibTrans" cxnId="{BA9C3BE2-71AE-420B-B4BD-80F6E23DB4D5}">
      <dgm:prSet/>
      <dgm:spPr>
        <a:ln>
          <a:noFill/>
        </a:ln>
        <a:effectLst>
          <a:outerShdw blurRad="57785" dist="33020" dir="3180000" algn="ctr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brightRoom" dir="t">
            <a:rot lat="0" lon="0" rev="600000"/>
          </a:lightRig>
        </a:scene3d>
        <a:sp3d prstMaterial="metal">
          <a:bevelT w="38100" h="57150" prst="angle"/>
        </a:sp3d>
      </dgm:spPr>
      <dgm:t>
        <a:bodyPr/>
        <a:lstStyle/>
        <a:p>
          <a:endParaRPr lang="ru-RU"/>
        </a:p>
      </dgm:t>
    </dgm:pt>
    <dgm:pt modelId="{4FC463FD-DCEF-42B2-A54B-0DFD19E44396}" type="pres">
      <dgm:prSet presAssocID="{863E5D40-98BC-4AFC-8762-1C34AAC56D97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F1CB4DA1-019A-4C26-BAF7-FD68C661C79A}" type="pres">
      <dgm:prSet presAssocID="{93F94873-BCB0-47A1-8DAE-18D7281CDC29}" presName="dummy" presStyleCnt="0"/>
      <dgm:spPr>
        <a:ln>
          <a:noFill/>
        </a:ln>
        <a:effectLst>
          <a:outerShdw blurRad="57785" dist="33020" dir="3180000" algn="ctr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brightRoom" dir="t">
            <a:rot lat="0" lon="0" rev="600000"/>
          </a:lightRig>
        </a:scene3d>
        <a:sp3d prstMaterial="metal">
          <a:bevelT w="38100" h="57150" prst="angle"/>
        </a:sp3d>
      </dgm:spPr>
    </dgm:pt>
    <dgm:pt modelId="{8D5F0B89-D34E-4948-B668-32B293002E54}" type="pres">
      <dgm:prSet presAssocID="{93F94873-BCB0-47A1-8DAE-18D7281CDC29}" presName="node" presStyleLbl="revTx" presStyleIdx="0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BEC251B-A6F0-4AED-A589-F5628F8C10A9}" type="pres">
      <dgm:prSet presAssocID="{618530D9-7F2D-4448-8AD2-C53B8D1127D6}" presName="sibTrans" presStyleLbl="node1" presStyleIdx="0" presStyleCnt="5"/>
      <dgm:spPr/>
      <dgm:t>
        <a:bodyPr/>
        <a:lstStyle/>
        <a:p>
          <a:endParaRPr lang="ru-RU"/>
        </a:p>
      </dgm:t>
    </dgm:pt>
    <dgm:pt modelId="{CBA188AA-EEB7-48DD-A3A6-8EE72CBBB255}" type="pres">
      <dgm:prSet presAssocID="{FB3CB87E-0379-4159-A2DA-067C77E66BCE}" presName="dummy" presStyleCnt="0"/>
      <dgm:spPr>
        <a:ln>
          <a:noFill/>
        </a:ln>
        <a:effectLst>
          <a:outerShdw blurRad="57785" dist="33020" dir="3180000" algn="ctr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brightRoom" dir="t">
            <a:rot lat="0" lon="0" rev="600000"/>
          </a:lightRig>
        </a:scene3d>
        <a:sp3d prstMaterial="metal">
          <a:bevelT w="38100" h="57150" prst="angle"/>
        </a:sp3d>
      </dgm:spPr>
    </dgm:pt>
    <dgm:pt modelId="{944C3D83-9E15-47A5-A8A4-16BEFCC12D18}" type="pres">
      <dgm:prSet presAssocID="{FB3CB87E-0379-4159-A2DA-067C77E66BCE}" presName="node" presStyleLbl="revTx" presStyleIdx="1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0213CF7-39E0-4828-9147-77C4BBE5079D}" type="pres">
      <dgm:prSet presAssocID="{A9B30F87-13A1-4458-BDEB-B89EB1008A1B}" presName="sibTrans" presStyleLbl="node1" presStyleIdx="1" presStyleCnt="5"/>
      <dgm:spPr/>
      <dgm:t>
        <a:bodyPr/>
        <a:lstStyle/>
        <a:p>
          <a:endParaRPr lang="ru-RU"/>
        </a:p>
      </dgm:t>
    </dgm:pt>
    <dgm:pt modelId="{59FE4EDF-6929-43DE-9D82-BD6718F9E755}" type="pres">
      <dgm:prSet presAssocID="{F05C15AF-9E4D-4C0D-A4C5-8CEE293FD671}" presName="dummy" presStyleCnt="0"/>
      <dgm:spPr>
        <a:ln>
          <a:noFill/>
        </a:ln>
        <a:effectLst>
          <a:outerShdw blurRad="57785" dist="33020" dir="3180000" algn="ctr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brightRoom" dir="t">
            <a:rot lat="0" lon="0" rev="600000"/>
          </a:lightRig>
        </a:scene3d>
        <a:sp3d prstMaterial="metal">
          <a:bevelT w="38100" h="57150" prst="angle"/>
        </a:sp3d>
      </dgm:spPr>
    </dgm:pt>
    <dgm:pt modelId="{1E37A233-3BD3-4E24-8F92-1BA0F0B3B7E7}" type="pres">
      <dgm:prSet presAssocID="{F05C15AF-9E4D-4C0D-A4C5-8CEE293FD671}" presName="node" presStyleLbl="revTx" presStyleIdx="2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2792A82-B556-41A7-9685-AA5085F0F9ED}" type="pres">
      <dgm:prSet presAssocID="{8272FDB1-190B-47F2-A41E-D211167074F7}" presName="sibTrans" presStyleLbl="node1" presStyleIdx="2" presStyleCnt="5"/>
      <dgm:spPr/>
      <dgm:t>
        <a:bodyPr/>
        <a:lstStyle/>
        <a:p>
          <a:endParaRPr lang="ru-RU"/>
        </a:p>
      </dgm:t>
    </dgm:pt>
    <dgm:pt modelId="{1E756039-F4F3-42FE-B69A-18C00D0ABAC6}" type="pres">
      <dgm:prSet presAssocID="{A7952689-8F9A-4E80-8E83-1D6AA7F1633A}" presName="dummy" presStyleCnt="0"/>
      <dgm:spPr>
        <a:ln>
          <a:noFill/>
        </a:ln>
        <a:effectLst>
          <a:outerShdw blurRad="57785" dist="33020" dir="3180000" algn="ctr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brightRoom" dir="t">
            <a:rot lat="0" lon="0" rev="600000"/>
          </a:lightRig>
        </a:scene3d>
        <a:sp3d prstMaterial="metal">
          <a:bevelT w="38100" h="57150" prst="angle"/>
        </a:sp3d>
      </dgm:spPr>
    </dgm:pt>
    <dgm:pt modelId="{6B9ABF3C-A316-4DF8-A1C3-8A7ED10CA6C2}" type="pres">
      <dgm:prSet presAssocID="{A7952689-8F9A-4E80-8E83-1D6AA7F1633A}" presName="node" presStyleLbl="revTx" presStyleIdx="3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1F64F92-123C-484F-B650-8F411FE516C3}" type="pres">
      <dgm:prSet presAssocID="{E759D0C3-05A4-4BD7-A5A5-68C4175F05A7}" presName="sibTrans" presStyleLbl="node1" presStyleIdx="3" presStyleCnt="5"/>
      <dgm:spPr/>
      <dgm:t>
        <a:bodyPr/>
        <a:lstStyle/>
        <a:p>
          <a:endParaRPr lang="ru-RU"/>
        </a:p>
      </dgm:t>
    </dgm:pt>
    <dgm:pt modelId="{9FAD877D-89C9-4040-B5A8-0E379E317BF0}" type="pres">
      <dgm:prSet presAssocID="{F626308E-189C-4D77-B778-B6AF2160CD79}" presName="dummy" presStyleCnt="0"/>
      <dgm:spPr>
        <a:ln>
          <a:noFill/>
        </a:ln>
        <a:effectLst>
          <a:outerShdw blurRad="57785" dist="33020" dir="3180000" algn="ctr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brightRoom" dir="t">
            <a:rot lat="0" lon="0" rev="600000"/>
          </a:lightRig>
        </a:scene3d>
        <a:sp3d prstMaterial="metal">
          <a:bevelT w="38100" h="57150" prst="angle"/>
        </a:sp3d>
      </dgm:spPr>
    </dgm:pt>
    <dgm:pt modelId="{DCFA4054-1EBF-4D36-B282-6EE971342FA2}" type="pres">
      <dgm:prSet presAssocID="{F626308E-189C-4D77-B778-B6AF2160CD79}" presName="node" presStyleLbl="revTx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B3C99AF-A12D-4E6F-9DCF-5C4483ABFBDE}" type="pres">
      <dgm:prSet presAssocID="{DACBD836-5C8D-4F85-ABE8-F3A3A5C5CEE9}" presName="sibTrans" presStyleLbl="node1" presStyleIdx="4" presStyleCnt="5"/>
      <dgm:spPr/>
      <dgm:t>
        <a:bodyPr/>
        <a:lstStyle/>
        <a:p>
          <a:endParaRPr lang="ru-RU"/>
        </a:p>
      </dgm:t>
    </dgm:pt>
  </dgm:ptLst>
  <dgm:cxnLst>
    <dgm:cxn modelId="{94D4D254-80EB-46C9-B220-C3B0260F5B04}" srcId="{863E5D40-98BC-4AFC-8762-1C34AAC56D97}" destId="{F05C15AF-9E4D-4C0D-A4C5-8CEE293FD671}" srcOrd="2" destOrd="0" parTransId="{F134F01F-C42C-483A-BF17-F80542BE3BAD}" sibTransId="{8272FDB1-190B-47F2-A41E-D211167074F7}"/>
    <dgm:cxn modelId="{88313BA9-6E15-4ABE-BA32-6B5CB6805A72}" type="presOf" srcId="{A9B30F87-13A1-4458-BDEB-B89EB1008A1B}" destId="{F0213CF7-39E0-4828-9147-77C4BBE5079D}" srcOrd="0" destOrd="0" presId="urn:microsoft.com/office/officeart/2005/8/layout/cycle1"/>
    <dgm:cxn modelId="{92EFF4C3-378E-44FA-92C8-6C9AB671DECE}" srcId="{863E5D40-98BC-4AFC-8762-1C34AAC56D97}" destId="{A7952689-8F9A-4E80-8E83-1D6AA7F1633A}" srcOrd="3" destOrd="0" parTransId="{22E3E043-9320-4F63-B47D-6490F2550B56}" sibTransId="{E759D0C3-05A4-4BD7-A5A5-68C4175F05A7}"/>
    <dgm:cxn modelId="{DDA7AF7D-6706-4811-A477-F40B4F740B53}" srcId="{863E5D40-98BC-4AFC-8762-1C34AAC56D97}" destId="{93F94873-BCB0-47A1-8DAE-18D7281CDC29}" srcOrd="0" destOrd="0" parTransId="{FC9CA06C-D8F0-4045-A8D1-0F26AFE26DBD}" sibTransId="{618530D9-7F2D-4448-8AD2-C53B8D1127D6}"/>
    <dgm:cxn modelId="{AB18A8D7-BF6F-40FC-B5BD-562FC09C950B}" type="presOf" srcId="{93F94873-BCB0-47A1-8DAE-18D7281CDC29}" destId="{8D5F0B89-D34E-4948-B668-32B293002E54}" srcOrd="0" destOrd="0" presId="urn:microsoft.com/office/officeart/2005/8/layout/cycle1"/>
    <dgm:cxn modelId="{2AB88F66-7B3A-495C-B1B0-7B2180C04572}" type="presOf" srcId="{F05C15AF-9E4D-4C0D-A4C5-8CEE293FD671}" destId="{1E37A233-3BD3-4E24-8F92-1BA0F0B3B7E7}" srcOrd="0" destOrd="0" presId="urn:microsoft.com/office/officeart/2005/8/layout/cycle1"/>
    <dgm:cxn modelId="{C28C8EC2-AA67-4D37-8A26-E5792103503C}" type="presOf" srcId="{DACBD836-5C8D-4F85-ABE8-F3A3A5C5CEE9}" destId="{5B3C99AF-A12D-4E6F-9DCF-5C4483ABFBDE}" srcOrd="0" destOrd="0" presId="urn:microsoft.com/office/officeart/2005/8/layout/cycle1"/>
    <dgm:cxn modelId="{6D209358-4B55-4833-A60F-B051C92429B3}" type="presOf" srcId="{A7952689-8F9A-4E80-8E83-1D6AA7F1633A}" destId="{6B9ABF3C-A316-4DF8-A1C3-8A7ED10CA6C2}" srcOrd="0" destOrd="0" presId="urn:microsoft.com/office/officeart/2005/8/layout/cycle1"/>
    <dgm:cxn modelId="{2F840DAF-81CF-4F5F-AF3C-3D138A772936}" type="presOf" srcId="{E759D0C3-05A4-4BD7-A5A5-68C4175F05A7}" destId="{E1F64F92-123C-484F-B650-8F411FE516C3}" srcOrd="0" destOrd="0" presId="urn:microsoft.com/office/officeart/2005/8/layout/cycle1"/>
    <dgm:cxn modelId="{35F7AE07-91EB-4DD9-803F-8DC79783C9B2}" type="presOf" srcId="{FB3CB87E-0379-4159-A2DA-067C77E66BCE}" destId="{944C3D83-9E15-47A5-A8A4-16BEFCC12D18}" srcOrd="0" destOrd="0" presId="urn:microsoft.com/office/officeart/2005/8/layout/cycle1"/>
    <dgm:cxn modelId="{68D36E70-7072-441F-974A-EC2EC260B270}" type="presOf" srcId="{618530D9-7F2D-4448-8AD2-C53B8D1127D6}" destId="{ABEC251B-A6F0-4AED-A589-F5628F8C10A9}" srcOrd="0" destOrd="0" presId="urn:microsoft.com/office/officeart/2005/8/layout/cycle1"/>
    <dgm:cxn modelId="{832F546A-306E-4B37-9875-8382AAA8CF7B}" srcId="{863E5D40-98BC-4AFC-8762-1C34AAC56D97}" destId="{FB3CB87E-0379-4159-A2DA-067C77E66BCE}" srcOrd="1" destOrd="0" parTransId="{BD59242E-0B42-4AF1-880C-109ED29372CD}" sibTransId="{A9B30F87-13A1-4458-BDEB-B89EB1008A1B}"/>
    <dgm:cxn modelId="{009DA6E1-0850-4BC2-B581-1EA7BBAA3F81}" type="presOf" srcId="{863E5D40-98BC-4AFC-8762-1C34AAC56D97}" destId="{4FC463FD-DCEF-42B2-A54B-0DFD19E44396}" srcOrd="0" destOrd="0" presId="urn:microsoft.com/office/officeart/2005/8/layout/cycle1"/>
    <dgm:cxn modelId="{7EEB5E6E-6BC9-4CCD-B4A6-2A91364581E9}" type="presOf" srcId="{8272FDB1-190B-47F2-A41E-D211167074F7}" destId="{B2792A82-B556-41A7-9685-AA5085F0F9ED}" srcOrd="0" destOrd="0" presId="urn:microsoft.com/office/officeart/2005/8/layout/cycle1"/>
    <dgm:cxn modelId="{6D31E340-CD5D-40A3-BFB5-05080E64C4F3}" type="presOf" srcId="{F626308E-189C-4D77-B778-B6AF2160CD79}" destId="{DCFA4054-1EBF-4D36-B282-6EE971342FA2}" srcOrd="0" destOrd="0" presId="urn:microsoft.com/office/officeart/2005/8/layout/cycle1"/>
    <dgm:cxn modelId="{BA9C3BE2-71AE-420B-B4BD-80F6E23DB4D5}" srcId="{863E5D40-98BC-4AFC-8762-1C34AAC56D97}" destId="{F626308E-189C-4D77-B778-B6AF2160CD79}" srcOrd="4" destOrd="0" parTransId="{ADCE0276-38C6-49E3-B53B-9293D7FE5810}" sibTransId="{DACBD836-5C8D-4F85-ABE8-F3A3A5C5CEE9}"/>
    <dgm:cxn modelId="{A997F06B-5486-4DFA-8FB4-EC8B1FFB3BED}" type="presParOf" srcId="{4FC463FD-DCEF-42B2-A54B-0DFD19E44396}" destId="{F1CB4DA1-019A-4C26-BAF7-FD68C661C79A}" srcOrd="0" destOrd="0" presId="urn:microsoft.com/office/officeart/2005/8/layout/cycle1"/>
    <dgm:cxn modelId="{434124AA-6AA0-407D-83DC-5802EC8807F8}" type="presParOf" srcId="{4FC463FD-DCEF-42B2-A54B-0DFD19E44396}" destId="{8D5F0B89-D34E-4948-B668-32B293002E54}" srcOrd="1" destOrd="0" presId="urn:microsoft.com/office/officeart/2005/8/layout/cycle1"/>
    <dgm:cxn modelId="{FB20F942-82A4-425F-A522-CE5CA33D26F8}" type="presParOf" srcId="{4FC463FD-DCEF-42B2-A54B-0DFD19E44396}" destId="{ABEC251B-A6F0-4AED-A589-F5628F8C10A9}" srcOrd="2" destOrd="0" presId="urn:microsoft.com/office/officeart/2005/8/layout/cycle1"/>
    <dgm:cxn modelId="{39F2EE14-6E5A-484F-B6C6-D79DD5DA3207}" type="presParOf" srcId="{4FC463FD-DCEF-42B2-A54B-0DFD19E44396}" destId="{CBA188AA-EEB7-48DD-A3A6-8EE72CBBB255}" srcOrd="3" destOrd="0" presId="urn:microsoft.com/office/officeart/2005/8/layout/cycle1"/>
    <dgm:cxn modelId="{A2A03CAA-C98F-449A-AE2C-4DEBA2BB859D}" type="presParOf" srcId="{4FC463FD-DCEF-42B2-A54B-0DFD19E44396}" destId="{944C3D83-9E15-47A5-A8A4-16BEFCC12D18}" srcOrd="4" destOrd="0" presId="urn:microsoft.com/office/officeart/2005/8/layout/cycle1"/>
    <dgm:cxn modelId="{5BA8F7EA-29A6-421C-B455-77AB9A97A457}" type="presParOf" srcId="{4FC463FD-DCEF-42B2-A54B-0DFD19E44396}" destId="{F0213CF7-39E0-4828-9147-77C4BBE5079D}" srcOrd="5" destOrd="0" presId="urn:microsoft.com/office/officeart/2005/8/layout/cycle1"/>
    <dgm:cxn modelId="{32DE5DC4-DA22-49AA-948D-7B81B432164C}" type="presParOf" srcId="{4FC463FD-DCEF-42B2-A54B-0DFD19E44396}" destId="{59FE4EDF-6929-43DE-9D82-BD6718F9E755}" srcOrd="6" destOrd="0" presId="urn:microsoft.com/office/officeart/2005/8/layout/cycle1"/>
    <dgm:cxn modelId="{E5F951B6-738F-4B9F-B33F-1929BD2F5308}" type="presParOf" srcId="{4FC463FD-DCEF-42B2-A54B-0DFD19E44396}" destId="{1E37A233-3BD3-4E24-8F92-1BA0F0B3B7E7}" srcOrd="7" destOrd="0" presId="urn:microsoft.com/office/officeart/2005/8/layout/cycle1"/>
    <dgm:cxn modelId="{A0F72DF5-5EA1-407B-934F-4E532D5BD446}" type="presParOf" srcId="{4FC463FD-DCEF-42B2-A54B-0DFD19E44396}" destId="{B2792A82-B556-41A7-9685-AA5085F0F9ED}" srcOrd="8" destOrd="0" presId="urn:microsoft.com/office/officeart/2005/8/layout/cycle1"/>
    <dgm:cxn modelId="{981FF703-80B3-4E59-984F-FCEE8E8596CD}" type="presParOf" srcId="{4FC463FD-DCEF-42B2-A54B-0DFD19E44396}" destId="{1E756039-F4F3-42FE-B69A-18C00D0ABAC6}" srcOrd="9" destOrd="0" presId="urn:microsoft.com/office/officeart/2005/8/layout/cycle1"/>
    <dgm:cxn modelId="{CCB66182-7641-4854-A89A-6F39E9BFD4F2}" type="presParOf" srcId="{4FC463FD-DCEF-42B2-A54B-0DFD19E44396}" destId="{6B9ABF3C-A316-4DF8-A1C3-8A7ED10CA6C2}" srcOrd="10" destOrd="0" presId="urn:microsoft.com/office/officeart/2005/8/layout/cycle1"/>
    <dgm:cxn modelId="{8CE4BDC3-BEA2-4E8C-965B-68E302BC8427}" type="presParOf" srcId="{4FC463FD-DCEF-42B2-A54B-0DFD19E44396}" destId="{E1F64F92-123C-484F-B650-8F411FE516C3}" srcOrd="11" destOrd="0" presId="urn:microsoft.com/office/officeart/2005/8/layout/cycle1"/>
    <dgm:cxn modelId="{447D6F06-9CEB-48AA-B0B1-4E011EF44D34}" type="presParOf" srcId="{4FC463FD-DCEF-42B2-A54B-0DFD19E44396}" destId="{9FAD877D-89C9-4040-B5A8-0E379E317BF0}" srcOrd="12" destOrd="0" presId="urn:microsoft.com/office/officeart/2005/8/layout/cycle1"/>
    <dgm:cxn modelId="{3B2772B1-8387-4EB2-84D5-035E582A55A7}" type="presParOf" srcId="{4FC463FD-DCEF-42B2-A54B-0DFD19E44396}" destId="{DCFA4054-1EBF-4D36-B282-6EE971342FA2}" srcOrd="13" destOrd="0" presId="urn:microsoft.com/office/officeart/2005/8/layout/cycle1"/>
    <dgm:cxn modelId="{C49943D9-BCF8-468C-997B-79AD30D1A179}" type="presParOf" srcId="{4FC463FD-DCEF-42B2-A54B-0DFD19E44396}" destId="{5B3C99AF-A12D-4E6F-9DCF-5C4483ABFBDE}" srcOrd="14" destOrd="0" presId="urn:microsoft.com/office/officeart/2005/8/layout/cycle1"/>
  </dgm:cxnLst>
  <dgm:bg>
    <a:gradFill flip="none" rotWithShape="1">
      <a:gsLst>
        <a:gs pos="0">
          <a:schemeClr val="accent1">
            <a:shade val="30000"/>
            <a:satMod val="115000"/>
          </a:schemeClr>
        </a:gs>
        <a:gs pos="50000">
          <a:schemeClr val="accent1">
            <a:shade val="67500"/>
            <a:satMod val="115000"/>
          </a:schemeClr>
        </a:gs>
        <a:gs pos="100000">
          <a:schemeClr val="accent1">
            <a:shade val="100000"/>
            <a:satMod val="115000"/>
          </a:schemeClr>
        </a:gs>
      </a:gsLst>
      <a:path path="circle">
        <a:fillToRect l="50000" t="50000" r="50000" b="50000"/>
      </a:path>
      <a:tileRect/>
    </a:gradFill>
  </dgm:bg>
  <dgm:whole/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87DFCB11-7E8C-4CE8-986D-470F8F00B7CF}" type="doc">
      <dgm:prSet loTypeId="urn:microsoft.com/office/officeart/2005/8/layout/radial1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BCE55F5F-7357-4246-9CAF-60799F199DD0}">
      <dgm:prSet phldrT="[Текст]"/>
      <dgm:spPr/>
      <dgm:t>
        <a:bodyPr/>
        <a:lstStyle/>
        <a:p>
          <a:r>
            <a:rPr lang="ru-RU" b="1" dirty="0" smtClean="0"/>
            <a:t>Факт </a:t>
          </a:r>
          <a:endParaRPr lang="ru-RU" b="1" dirty="0"/>
        </a:p>
      </dgm:t>
    </dgm:pt>
    <dgm:pt modelId="{43491784-C361-4E9D-804C-FE39596704ED}" type="parTrans" cxnId="{6742F5AF-3270-45FA-B40C-A3A10A62529D}">
      <dgm:prSet/>
      <dgm:spPr/>
      <dgm:t>
        <a:bodyPr/>
        <a:lstStyle/>
        <a:p>
          <a:endParaRPr lang="ru-RU"/>
        </a:p>
      </dgm:t>
    </dgm:pt>
    <dgm:pt modelId="{4C9E4A86-0DF8-4CD3-AF51-7AC32E832BAA}" type="sibTrans" cxnId="{6742F5AF-3270-45FA-B40C-A3A10A62529D}">
      <dgm:prSet/>
      <dgm:spPr/>
      <dgm:t>
        <a:bodyPr/>
        <a:lstStyle/>
        <a:p>
          <a:endParaRPr lang="ru-RU"/>
        </a:p>
      </dgm:t>
    </dgm:pt>
    <dgm:pt modelId="{2B03CED2-E119-4FB6-B5FD-B7707898242A}">
      <dgm:prSet phldrT="[Текст]"/>
      <dgm:spPr/>
      <dgm:t>
        <a:bodyPr/>
        <a:lstStyle/>
        <a:p>
          <a:r>
            <a:rPr lang="ru-RU" b="1" dirty="0" smtClean="0"/>
            <a:t>Кто? Что?</a:t>
          </a:r>
          <a:endParaRPr lang="ru-RU" b="1" dirty="0"/>
        </a:p>
      </dgm:t>
    </dgm:pt>
    <dgm:pt modelId="{E1CBFB9B-98E8-4937-9B94-D409E9DA1E8B}" type="parTrans" cxnId="{CDAEFD98-21E4-48B8-A7E7-990B75DB4783}">
      <dgm:prSet/>
      <dgm:spPr/>
      <dgm:t>
        <a:bodyPr/>
        <a:lstStyle/>
        <a:p>
          <a:endParaRPr lang="ru-RU"/>
        </a:p>
      </dgm:t>
    </dgm:pt>
    <dgm:pt modelId="{A3B59C38-56E9-4009-94EC-F71EA64893E6}" type="sibTrans" cxnId="{CDAEFD98-21E4-48B8-A7E7-990B75DB4783}">
      <dgm:prSet/>
      <dgm:spPr/>
      <dgm:t>
        <a:bodyPr/>
        <a:lstStyle/>
        <a:p>
          <a:endParaRPr lang="ru-RU"/>
        </a:p>
      </dgm:t>
    </dgm:pt>
    <dgm:pt modelId="{6B803247-75C2-4E64-A0B9-4A28A9C12720}">
      <dgm:prSet phldrT="[Текст]" custT="1"/>
      <dgm:spPr/>
      <dgm:t>
        <a:bodyPr/>
        <a:lstStyle/>
        <a:p>
          <a:r>
            <a:rPr lang="ru-RU" sz="2000" b="1" dirty="0" smtClean="0"/>
            <a:t>Проблемы </a:t>
          </a:r>
          <a:endParaRPr lang="ru-RU" sz="2000" b="1" dirty="0"/>
        </a:p>
      </dgm:t>
    </dgm:pt>
    <dgm:pt modelId="{177D138D-B83D-4645-B7EC-7EBD45BE074B}" type="parTrans" cxnId="{1A23F581-9486-4CE0-9384-C047D28BC510}">
      <dgm:prSet/>
      <dgm:spPr/>
      <dgm:t>
        <a:bodyPr/>
        <a:lstStyle/>
        <a:p>
          <a:endParaRPr lang="ru-RU"/>
        </a:p>
      </dgm:t>
    </dgm:pt>
    <dgm:pt modelId="{55F3BD47-B85E-4614-878F-3EFED392A2D5}" type="sibTrans" cxnId="{1A23F581-9486-4CE0-9384-C047D28BC510}">
      <dgm:prSet/>
      <dgm:spPr/>
      <dgm:t>
        <a:bodyPr/>
        <a:lstStyle/>
        <a:p>
          <a:endParaRPr lang="ru-RU"/>
        </a:p>
      </dgm:t>
    </dgm:pt>
    <dgm:pt modelId="{5ECCE7F1-35BB-4D7E-8646-D9DEF321A811}">
      <dgm:prSet phldrT="[Текст]" custT="1"/>
      <dgm:spPr/>
      <dgm:t>
        <a:bodyPr/>
        <a:lstStyle/>
        <a:p>
          <a:r>
            <a:rPr lang="ru-RU" sz="2400" b="1" dirty="0" smtClean="0"/>
            <a:t>Решение</a:t>
          </a:r>
          <a:endParaRPr lang="ru-RU" sz="2400" b="1" dirty="0"/>
        </a:p>
      </dgm:t>
    </dgm:pt>
    <dgm:pt modelId="{5DF9330B-2333-4B0A-8363-DE7168BF66C7}" type="parTrans" cxnId="{AD1E22A0-26DC-49FD-9119-C225C69DE106}">
      <dgm:prSet/>
      <dgm:spPr/>
      <dgm:t>
        <a:bodyPr/>
        <a:lstStyle/>
        <a:p>
          <a:endParaRPr lang="ru-RU"/>
        </a:p>
      </dgm:t>
    </dgm:pt>
    <dgm:pt modelId="{223201CD-250E-4D19-824D-3AF9C51243F7}" type="sibTrans" cxnId="{AD1E22A0-26DC-49FD-9119-C225C69DE106}">
      <dgm:prSet/>
      <dgm:spPr/>
      <dgm:t>
        <a:bodyPr/>
        <a:lstStyle/>
        <a:p>
          <a:endParaRPr lang="ru-RU"/>
        </a:p>
      </dgm:t>
    </dgm:pt>
    <dgm:pt modelId="{B2FB3A2E-AAA4-41BD-BFDA-C535CE61B45C}">
      <dgm:prSet phldrT="[Текст]" custT="1"/>
      <dgm:spPr/>
      <dgm:t>
        <a:bodyPr/>
        <a:lstStyle/>
        <a:p>
          <a:r>
            <a:rPr lang="ru-RU" sz="1800" b="1" dirty="0" smtClean="0"/>
            <a:t>Последствия</a:t>
          </a:r>
          <a:endParaRPr lang="ru-RU" sz="1800" b="1" dirty="0"/>
        </a:p>
      </dgm:t>
    </dgm:pt>
    <dgm:pt modelId="{6C70220D-C27B-429D-8589-51AEB8C850F6}" type="parTrans" cxnId="{866EA965-E551-45E6-B556-1AB9216DC28F}">
      <dgm:prSet/>
      <dgm:spPr/>
      <dgm:t>
        <a:bodyPr/>
        <a:lstStyle/>
        <a:p>
          <a:endParaRPr lang="ru-RU"/>
        </a:p>
      </dgm:t>
    </dgm:pt>
    <dgm:pt modelId="{A7CB851B-D27D-4D37-BF22-E347900A4061}" type="sibTrans" cxnId="{866EA965-E551-45E6-B556-1AB9216DC28F}">
      <dgm:prSet/>
      <dgm:spPr/>
      <dgm:t>
        <a:bodyPr/>
        <a:lstStyle/>
        <a:p>
          <a:endParaRPr lang="ru-RU"/>
        </a:p>
      </dgm:t>
    </dgm:pt>
    <dgm:pt modelId="{C9481B06-A1AA-46BB-87F1-1280F13E9A5B}" type="pres">
      <dgm:prSet presAssocID="{87DFCB11-7E8C-4CE8-986D-470F8F00B7CF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C2087F7A-FA28-4792-B966-2435E19BB67F}" type="pres">
      <dgm:prSet presAssocID="{BCE55F5F-7357-4246-9CAF-60799F199DD0}" presName="centerShape" presStyleLbl="node0" presStyleIdx="0" presStyleCnt="1"/>
      <dgm:spPr/>
      <dgm:t>
        <a:bodyPr/>
        <a:lstStyle/>
        <a:p>
          <a:endParaRPr lang="ru-RU"/>
        </a:p>
      </dgm:t>
    </dgm:pt>
    <dgm:pt modelId="{CE7AD153-78DC-42B6-9CC7-C4B11E0B7496}" type="pres">
      <dgm:prSet presAssocID="{E1CBFB9B-98E8-4937-9B94-D409E9DA1E8B}" presName="Name9" presStyleLbl="parChTrans1D2" presStyleIdx="0" presStyleCnt="4"/>
      <dgm:spPr/>
      <dgm:t>
        <a:bodyPr/>
        <a:lstStyle/>
        <a:p>
          <a:endParaRPr lang="ru-RU"/>
        </a:p>
      </dgm:t>
    </dgm:pt>
    <dgm:pt modelId="{6AC1D804-CA90-407E-9540-378487BD170A}" type="pres">
      <dgm:prSet presAssocID="{E1CBFB9B-98E8-4937-9B94-D409E9DA1E8B}" presName="connTx" presStyleLbl="parChTrans1D2" presStyleIdx="0" presStyleCnt="4"/>
      <dgm:spPr/>
      <dgm:t>
        <a:bodyPr/>
        <a:lstStyle/>
        <a:p>
          <a:endParaRPr lang="ru-RU"/>
        </a:p>
      </dgm:t>
    </dgm:pt>
    <dgm:pt modelId="{800A35BE-EB0E-45ED-BD59-532F939E31C4}" type="pres">
      <dgm:prSet presAssocID="{2B03CED2-E119-4FB6-B5FD-B7707898242A}" presName="node" presStyleLbl="node1" presStyleIdx="0" presStyleCnt="4" custScaleX="20670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F0CA6C9-CD54-4FA9-87AC-8159AC4215D8}" type="pres">
      <dgm:prSet presAssocID="{177D138D-B83D-4645-B7EC-7EBD45BE074B}" presName="Name9" presStyleLbl="parChTrans1D2" presStyleIdx="1" presStyleCnt="4"/>
      <dgm:spPr/>
      <dgm:t>
        <a:bodyPr/>
        <a:lstStyle/>
        <a:p>
          <a:endParaRPr lang="ru-RU"/>
        </a:p>
      </dgm:t>
    </dgm:pt>
    <dgm:pt modelId="{326FDC2F-38E8-499D-A05D-45AFA9E581E9}" type="pres">
      <dgm:prSet presAssocID="{177D138D-B83D-4645-B7EC-7EBD45BE074B}" presName="connTx" presStyleLbl="parChTrans1D2" presStyleIdx="1" presStyleCnt="4"/>
      <dgm:spPr/>
      <dgm:t>
        <a:bodyPr/>
        <a:lstStyle/>
        <a:p>
          <a:endParaRPr lang="ru-RU"/>
        </a:p>
      </dgm:t>
    </dgm:pt>
    <dgm:pt modelId="{73A7DD52-7C01-47B1-90F8-24665A86391A}" type="pres">
      <dgm:prSet presAssocID="{6B803247-75C2-4E64-A0B9-4A28A9C12720}" presName="node" presStyleLbl="node1" presStyleIdx="1" presStyleCnt="4" custScaleX="143872" custRadScaleRad="99446" custRadScaleInc="-361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78DDD0F-63E1-4AC6-808B-F59F8176B61A}" type="pres">
      <dgm:prSet presAssocID="{5DF9330B-2333-4B0A-8363-DE7168BF66C7}" presName="Name9" presStyleLbl="parChTrans1D2" presStyleIdx="2" presStyleCnt="4"/>
      <dgm:spPr/>
      <dgm:t>
        <a:bodyPr/>
        <a:lstStyle/>
        <a:p>
          <a:endParaRPr lang="ru-RU"/>
        </a:p>
      </dgm:t>
    </dgm:pt>
    <dgm:pt modelId="{87E4B75F-F34E-4BDE-BD05-E5633098BFFB}" type="pres">
      <dgm:prSet presAssocID="{5DF9330B-2333-4B0A-8363-DE7168BF66C7}" presName="connTx" presStyleLbl="parChTrans1D2" presStyleIdx="2" presStyleCnt="4"/>
      <dgm:spPr/>
      <dgm:t>
        <a:bodyPr/>
        <a:lstStyle/>
        <a:p>
          <a:endParaRPr lang="ru-RU"/>
        </a:p>
      </dgm:t>
    </dgm:pt>
    <dgm:pt modelId="{10A67793-4167-4572-80BF-1F6A3D517B07}" type="pres">
      <dgm:prSet presAssocID="{5ECCE7F1-35BB-4D7E-8646-D9DEF321A811}" presName="node" presStyleLbl="node1" presStyleIdx="2" presStyleCnt="4" custScaleX="24111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F125F7F-3334-43AB-B813-EE725F8C1CF8}" type="pres">
      <dgm:prSet presAssocID="{6C70220D-C27B-429D-8589-51AEB8C850F6}" presName="Name9" presStyleLbl="parChTrans1D2" presStyleIdx="3" presStyleCnt="4"/>
      <dgm:spPr/>
      <dgm:t>
        <a:bodyPr/>
        <a:lstStyle/>
        <a:p>
          <a:endParaRPr lang="ru-RU"/>
        </a:p>
      </dgm:t>
    </dgm:pt>
    <dgm:pt modelId="{75782304-1363-44AC-A318-FCBA0B4B1791}" type="pres">
      <dgm:prSet presAssocID="{6C70220D-C27B-429D-8589-51AEB8C850F6}" presName="connTx" presStyleLbl="parChTrans1D2" presStyleIdx="3" presStyleCnt="4"/>
      <dgm:spPr/>
      <dgm:t>
        <a:bodyPr/>
        <a:lstStyle/>
        <a:p>
          <a:endParaRPr lang="ru-RU"/>
        </a:p>
      </dgm:t>
    </dgm:pt>
    <dgm:pt modelId="{00524252-0141-45AD-A554-0A7D2A764A9E}" type="pres">
      <dgm:prSet presAssocID="{B2FB3A2E-AAA4-41BD-BFDA-C535CE61B45C}" presName="node" presStyleLbl="node1" presStyleIdx="3" presStyleCnt="4" custScaleX="14183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D2F76D02-723A-4176-877D-3EF9A39C3316}" type="presOf" srcId="{2B03CED2-E119-4FB6-B5FD-B7707898242A}" destId="{800A35BE-EB0E-45ED-BD59-532F939E31C4}" srcOrd="0" destOrd="0" presId="urn:microsoft.com/office/officeart/2005/8/layout/radial1"/>
    <dgm:cxn modelId="{A30C39B2-A373-4F8C-A5C8-A9326B7F0F28}" type="presOf" srcId="{E1CBFB9B-98E8-4937-9B94-D409E9DA1E8B}" destId="{CE7AD153-78DC-42B6-9CC7-C4B11E0B7496}" srcOrd="0" destOrd="0" presId="urn:microsoft.com/office/officeart/2005/8/layout/radial1"/>
    <dgm:cxn modelId="{6742F5AF-3270-45FA-B40C-A3A10A62529D}" srcId="{87DFCB11-7E8C-4CE8-986D-470F8F00B7CF}" destId="{BCE55F5F-7357-4246-9CAF-60799F199DD0}" srcOrd="0" destOrd="0" parTransId="{43491784-C361-4E9D-804C-FE39596704ED}" sibTransId="{4C9E4A86-0DF8-4CD3-AF51-7AC32E832BAA}"/>
    <dgm:cxn modelId="{9D8CF0F6-90AE-4BA2-9495-D81BC17DAFBB}" type="presOf" srcId="{87DFCB11-7E8C-4CE8-986D-470F8F00B7CF}" destId="{C9481B06-A1AA-46BB-87F1-1280F13E9A5B}" srcOrd="0" destOrd="0" presId="urn:microsoft.com/office/officeart/2005/8/layout/radial1"/>
    <dgm:cxn modelId="{866EA965-E551-45E6-B556-1AB9216DC28F}" srcId="{BCE55F5F-7357-4246-9CAF-60799F199DD0}" destId="{B2FB3A2E-AAA4-41BD-BFDA-C535CE61B45C}" srcOrd="3" destOrd="0" parTransId="{6C70220D-C27B-429D-8589-51AEB8C850F6}" sibTransId="{A7CB851B-D27D-4D37-BF22-E347900A4061}"/>
    <dgm:cxn modelId="{8BD43676-A0A4-47F3-AAF6-0B33B311301D}" type="presOf" srcId="{6C70220D-C27B-429D-8589-51AEB8C850F6}" destId="{75782304-1363-44AC-A318-FCBA0B4B1791}" srcOrd="1" destOrd="0" presId="urn:microsoft.com/office/officeart/2005/8/layout/radial1"/>
    <dgm:cxn modelId="{D55252AF-0D1B-4756-8DB5-615714AA27A5}" type="presOf" srcId="{5DF9330B-2333-4B0A-8363-DE7168BF66C7}" destId="{87E4B75F-F34E-4BDE-BD05-E5633098BFFB}" srcOrd="1" destOrd="0" presId="urn:microsoft.com/office/officeart/2005/8/layout/radial1"/>
    <dgm:cxn modelId="{DB200A13-FF1F-475D-99F0-B82E85683400}" type="presOf" srcId="{177D138D-B83D-4645-B7EC-7EBD45BE074B}" destId="{6F0CA6C9-CD54-4FA9-87AC-8159AC4215D8}" srcOrd="0" destOrd="0" presId="urn:microsoft.com/office/officeart/2005/8/layout/radial1"/>
    <dgm:cxn modelId="{1A23F581-9486-4CE0-9384-C047D28BC510}" srcId="{BCE55F5F-7357-4246-9CAF-60799F199DD0}" destId="{6B803247-75C2-4E64-A0B9-4A28A9C12720}" srcOrd="1" destOrd="0" parTransId="{177D138D-B83D-4645-B7EC-7EBD45BE074B}" sibTransId="{55F3BD47-B85E-4614-878F-3EFED392A2D5}"/>
    <dgm:cxn modelId="{C9DFA880-3EC0-4204-BD82-E52463FDC197}" type="presOf" srcId="{E1CBFB9B-98E8-4937-9B94-D409E9DA1E8B}" destId="{6AC1D804-CA90-407E-9540-378487BD170A}" srcOrd="1" destOrd="0" presId="urn:microsoft.com/office/officeart/2005/8/layout/radial1"/>
    <dgm:cxn modelId="{2F098B0D-ADDD-4832-BEA0-78CC2832459A}" type="presOf" srcId="{B2FB3A2E-AAA4-41BD-BFDA-C535CE61B45C}" destId="{00524252-0141-45AD-A554-0A7D2A764A9E}" srcOrd="0" destOrd="0" presId="urn:microsoft.com/office/officeart/2005/8/layout/radial1"/>
    <dgm:cxn modelId="{10487412-E17A-40A8-97BC-54CE84B7AE35}" type="presOf" srcId="{177D138D-B83D-4645-B7EC-7EBD45BE074B}" destId="{326FDC2F-38E8-499D-A05D-45AFA9E581E9}" srcOrd="1" destOrd="0" presId="urn:microsoft.com/office/officeart/2005/8/layout/radial1"/>
    <dgm:cxn modelId="{BA73165E-1A8A-4632-9B95-8B7B855A8837}" type="presOf" srcId="{5ECCE7F1-35BB-4D7E-8646-D9DEF321A811}" destId="{10A67793-4167-4572-80BF-1F6A3D517B07}" srcOrd="0" destOrd="0" presId="urn:microsoft.com/office/officeart/2005/8/layout/radial1"/>
    <dgm:cxn modelId="{85D8CE9B-F0F0-47B4-912B-22DD4F2FD2E5}" type="presOf" srcId="{5DF9330B-2333-4B0A-8363-DE7168BF66C7}" destId="{178DDD0F-63E1-4AC6-808B-F59F8176B61A}" srcOrd="0" destOrd="0" presId="urn:microsoft.com/office/officeart/2005/8/layout/radial1"/>
    <dgm:cxn modelId="{509016A3-EA0C-43A7-A1E5-ACAB968C1076}" type="presOf" srcId="{6B803247-75C2-4E64-A0B9-4A28A9C12720}" destId="{73A7DD52-7C01-47B1-90F8-24665A86391A}" srcOrd="0" destOrd="0" presId="urn:microsoft.com/office/officeart/2005/8/layout/radial1"/>
    <dgm:cxn modelId="{D7185289-590C-4717-B2FD-352BEAB978A2}" type="presOf" srcId="{BCE55F5F-7357-4246-9CAF-60799F199DD0}" destId="{C2087F7A-FA28-4792-B966-2435E19BB67F}" srcOrd="0" destOrd="0" presId="urn:microsoft.com/office/officeart/2005/8/layout/radial1"/>
    <dgm:cxn modelId="{A3F9E620-D432-472F-9361-F2D2E006F26A}" type="presOf" srcId="{6C70220D-C27B-429D-8589-51AEB8C850F6}" destId="{8F125F7F-3334-43AB-B813-EE725F8C1CF8}" srcOrd="0" destOrd="0" presId="urn:microsoft.com/office/officeart/2005/8/layout/radial1"/>
    <dgm:cxn modelId="{CDAEFD98-21E4-48B8-A7E7-990B75DB4783}" srcId="{BCE55F5F-7357-4246-9CAF-60799F199DD0}" destId="{2B03CED2-E119-4FB6-B5FD-B7707898242A}" srcOrd="0" destOrd="0" parTransId="{E1CBFB9B-98E8-4937-9B94-D409E9DA1E8B}" sibTransId="{A3B59C38-56E9-4009-94EC-F71EA64893E6}"/>
    <dgm:cxn modelId="{AD1E22A0-26DC-49FD-9119-C225C69DE106}" srcId="{BCE55F5F-7357-4246-9CAF-60799F199DD0}" destId="{5ECCE7F1-35BB-4D7E-8646-D9DEF321A811}" srcOrd="2" destOrd="0" parTransId="{5DF9330B-2333-4B0A-8363-DE7168BF66C7}" sibTransId="{223201CD-250E-4D19-824D-3AF9C51243F7}"/>
    <dgm:cxn modelId="{E98E4A5B-4782-4A1E-9792-A9F979B6DD77}" type="presParOf" srcId="{C9481B06-A1AA-46BB-87F1-1280F13E9A5B}" destId="{C2087F7A-FA28-4792-B966-2435E19BB67F}" srcOrd="0" destOrd="0" presId="urn:microsoft.com/office/officeart/2005/8/layout/radial1"/>
    <dgm:cxn modelId="{2C78590A-AFCC-4659-BD7A-B02D9C749558}" type="presParOf" srcId="{C9481B06-A1AA-46BB-87F1-1280F13E9A5B}" destId="{CE7AD153-78DC-42B6-9CC7-C4B11E0B7496}" srcOrd="1" destOrd="0" presId="urn:microsoft.com/office/officeart/2005/8/layout/radial1"/>
    <dgm:cxn modelId="{D6CE8028-C80A-4C73-B89F-44E5FAEB4FF5}" type="presParOf" srcId="{CE7AD153-78DC-42B6-9CC7-C4B11E0B7496}" destId="{6AC1D804-CA90-407E-9540-378487BD170A}" srcOrd="0" destOrd="0" presId="urn:microsoft.com/office/officeart/2005/8/layout/radial1"/>
    <dgm:cxn modelId="{C188031D-D734-427A-8B07-4081B04E5792}" type="presParOf" srcId="{C9481B06-A1AA-46BB-87F1-1280F13E9A5B}" destId="{800A35BE-EB0E-45ED-BD59-532F939E31C4}" srcOrd="2" destOrd="0" presId="urn:microsoft.com/office/officeart/2005/8/layout/radial1"/>
    <dgm:cxn modelId="{D87687A2-8C85-424D-8C0B-F2F54005B82A}" type="presParOf" srcId="{C9481B06-A1AA-46BB-87F1-1280F13E9A5B}" destId="{6F0CA6C9-CD54-4FA9-87AC-8159AC4215D8}" srcOrd="3" destOrd="0" presId="urn:microsoft.com/office/officeart/2005/8/layout/radial1"/>
    <dgm:cxn modelId="{C43D6613-33E3-4A8F-9149-96EE537A1BA6}" type="presParOf" srcId="{6F0CA6C9-CD54-4FA9-87AC-8159AC4215D8}" destId="{326FDC2F-38E8-499D-A05D-45AFA9E581E9}" srcOrd="0" destOrd="0" presId="urn:microsoft.com/office/officeart/2005/8/layout/radial1"/>
    <dgm:cxn modelId="{188A0AF0-962A-4746-83BF-44A9A1525273}" type="presParOf" srcId="{C9481B06-A1AA-46BB-87F1-1280F13E9A5B}" destId="{73A7DD52-7C01-47B1-90F8-24665A86391A}" srcOrd="4" destOrd="0" presId="urn:microsoft.com/office/officeart/2005/8/layout/radial1"/>
    <dgm:cxn modelId="{C53D2C62-BB64-4DA7-BCDD-89909756C743}" type="presParOf" srcId="{C9481B06-A1AA-46BB-87F1-1280F13E9A5B}" destId="{178DDD0F-63E1-4AC6-808B-F59F8176B61A}" srcOrd="5" destOrd="0" presId="urn:microsoft.com/office/officeart/2005/8/layout/radial1"/>
    <dgm:cxn modelId="{EF04DB2B-E57E-4EF0-A52D-1DAAB4610EB8}" type="presParOf" srcId="{178DDD0F-63E1-4AC6-808B-F59F8176B61A}" destId="{87E4B75F-F34E-4BDE-BD05-E5633098BFFB}" srcOrd="0" destOrd="0" presId="urn:microsoft.com/office/officeart/2005/8/layout/radial1"/>
    <dgm:cxn modelId="{64B5FB34-034D-4FDD-9D34-5DDD75A2590B}" type="presParOf" srcId="{C9481B06-A1AA-46BB-87F1-1280F13E9A5B}" destId="{10A67793-4167-4572-80BF-1F6A3D517B07}" srcOrd="6" destOrd="0" presId="urn:microsoft.com/office/officeart/2005/8/layout/radial1"/>
    <dgm:cxn modelId="{F2E7F669-B9BB-4CAC-95FC-FB7018617B64}" type="presParOf" srcId="{C9481B06-A1AA-46BB-87F1-1280F13E9A5B}" destId="{8F125F7F-3334-43AB-B813-EE725F8C1CF8}" srcOrd="7" destOrd="0" presId="urn:microsoft.com/office/officeart/2005/8/layout/radial1"/>
    <dgm:cxn modelId="{4B358119-3154-44A7-ABFB-CD312E1B5C3F}" type="presParOf" srcId="{8F125F7F-3334-43AB-B813-EE725F8C1CF8}" destId="{75782304-1363-44AC-A318-FCBA0B4B1791}" srcOrd="0" destOrd="0" presId="urn:microsoft.com/office/officeart/2005/8/layout/radial1"/>
    <dgm:cxn modelId="{B48FF41F-85D3-4400-AD50-3F4ECB970C94}" type="presParOf" srcId="{C9481B06-A1AA-46BB-87F1-1280F13E9A5B}" destId="{00524252-0141-45AD-A554-0A7D2A764A9E}" srcOrd="8" destOrd="0" presId="urn:microsoft.com/office/officeart/2005/8/layout/radial1"/>
  </dgm:cxnLst>
  <dgm:bg/>
  <dgm:whole/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87DFCB11-7E8C-4CE8-986D-470F8F00B7CF}" type="doc">
      <dgm:prSet loTypeId="urn:microsoft.com/office/officeart/2005/8/layout/radial1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BCE55F5F-7357-4246-9CAF-60799F199DD0}">
      <dgm:prSet phldrT="[Текст]" custT="1"/>
      <dgm:spPr/>
      <dgm:t>
        <a:bodyPr/>
        <a:lstStyle/>
        <a:p>
          <a:r>
            <a:rPr lang="ru-RU" sz="1400" b="1" dirty="0" smtClean="0"/>
            <a:t>Прирост </a:t>
          </a:r>
          <a:r>
            <a:rPr lang="ru-RU" sz="1400" b="1" dirty="0" err="1" smtClean="0"/>
            <a:t>информа</a:t>
          </a:r>
          <a:endParaRPr lang="ru-RU" sz="1400" b="1" dirty="0" smtClean="0"/>
        </a:p>
        <a:p>
          <a:r>
            <a:rPr lang="ru-RU" sz="1400" b="1" dirty="0" err="1" smtClean="0"/>
            <a:t>ции</a:t>
          </a:r>
          <a:r>
            <a:rPr lang="ru-RU" sz="1400" b="1" dirty="0" smtClean="0"/>
            <a:t> </a:t>
          </a:r>
          <a:endParaRPr lang="ru-RU" sz="1400" b="1" dirty="0"/>
        </a:p>
      </dgm:t>
    </dgm:pt>
    <dgm:pt modelId="{43491784-C361-4E9D-804C-FE39596704ED}" type="parTrans" cxnId="{6742F5AF-3270-45FA-B40C-A3A10A62529D}">
      <dgm:prSet/>
      <dgm:spPr/>
      <dgm:t>
        <a:bodyPr/>
        <a:lstStyle/>
        <a:p>
          <a:endParaRPr lang="ru-RU"/>
        </a:p>
      </dgm:t>
    </dgm:pt>
    <dgm:pt modelId="{4C9E4A86-0DF8-4CD3-AF51-7AC32E832BAA}" type="sibTrans" cxnId="{6742F5AF-3270-45FA-B40C-A3A10A62529D}">
      <dgm:prSet/>
      <dgm:spPr/>
      <dgm:t>
        <a:bodyPr/>
        <a:lstStyle/>
        <a:p>
          <a:endParaRPr lang="ru-RU"/>
        </a:p>
      </dgm:t>
    </dgm:pt>
    <dgm:pt modelId="{2B03CED2-E119-4FB6-B5FD-B7707898242A}">
      <dgm:prSet phldrT="[Текст]" custT="1"/>
      <dgm:spPr/>
      <dgm:t>
        <a:bodyPr/>
        <a:lstStyle/>
        <a:p>
          <a:r>
            <a:rPr lang="ru-RU" sz="1200" b="1" dirty="0" smtClean="0"/>
            <a:t>Создание  локальных и сетевых ЭР; </a:t>
          </a:r>
        </a:p>
        <a:p>
          <a:r>
            <a:rPr lang="ru-RU" sz="1200" b="1" dirty="0" smtClean="0"/>
            <a:t>пополнение фондов новыми носителями информации; освоение Интернета; развитие ЭБ</a:t>
          </a:r>
          <a:endParaRPr lang="ru-RU" sz="1200" b="1" dirty="0"/>
        </a:p>
      </dgm:t>
    </dgm:pt>
    <dgm:pt modelId="{E1CBFB9B-98E8-4937-9B94-D409E9DA1E8B}" type="parTrans" cxnId="{CDAEFD98-21E4-48B8-A7E7-990B75DB4783}">
      <dgm:prSet/>
      <dgm:spPr/>
      <dgm:t>
        <a:bodyPr/>
        <a:lstStyle/>
        <a:p>
          <a:endParaRPr lang="ru-RU"/>
        </a:p>
      </dgm:t>
    </dgm:pt>
    <dgm:pt modelId="{A3B59C38-56E9-4009-94EC-F71EA64893E6}" type="sibTrans" cxnId="{CDAEFD98-21E4-48B8-A7E7-990B75DB4783}">
      <dgm:prSet/>
      <dgm:spPr/>
      <dgm:t>
        <a:bodyPr/>
        <a:lstStyle/>
        <a:p>
          <a:endParaRPr lang="ru-RU"/>
        </a:p>
      </dgm:t>
    </dgm:pt>
    <dgm:pt modelId="{6B803247-75C2-4E64-A0B9-4A28A9C12720}">
      <dgm:prSet phldrT="[Текст]" custT="1"/>
      <dgm:spPr/>
      <dgm:t>
        <a:bodyPr/>
        <a:lstStyle/>
        <a:p>
          <a:r>
            <a:rPr lang="ru-RU" sz="1200" b="1" dirty="0" smtClean="0"/>
            <a:t>Необходимость эффективных форм переработки информационного потока</a:t>
          </a:r>
          <a:endParaRPr lang="ru-RU" sz="1200" b="1" dirty="0"/>
        </a:p>
      </dgm:t>
    </dgm:pt>
    <dgm:pt modelId="{177D138D-B83D-4645-B7EC-7EBD45BE074B}" type="parTrans" cxnId="{1A23F581-9486-4CE0-9384-C047D28BC510}">
      <dgm:prSet/>
      <dgm:spPr/>
      <dgm:t>
        <a:bodyPr/>
        <a:lstStyle/>
        <a:p>
          <a:endParaRPr lang="ru-RU"/>
        </a:p>
      </dgm:t>
    </dgm:pt>
    <dgm:pt modelId="{55F3BD47-B85E-4614-878F-3EFED392A2D5}" type="sibTrans" cxnId="{1A23F581-9486-4CE0-9384-C047D28BC510}">
      <dgm:prSet/>
      <dgm:spPr/>
      <dgm:t>
        <a:bodyPr/>
        <a:lstStyle/>
        <a:p>
          <a:endParaRPr lang="ru-RU"/>
        </a:p>
      </dgm:t>
    </dgm:pt>
    <dgm:pt modelId="{5ECCE7F1-35BB-4D7E-8646-D9DEF321A811}">
      <dgm:prSet phldrT="[Текст]" custT="1"/>
      <dgm:spPr/>
      <dgm:t>
        <a:bodyPr/>
        <a:lstStyle/>
        <a:p>
          <a:r>
            <a:rPr lang="ru-RU" sz="1400" b="1" dirty="0" smtClean="0"/>
            <a:t>Кооперация и интеграция между библиотеками</a:t>
          </a:r>
          <a:endParaRPr lang="ru-RU" sz="1400" b="1" dirty="0"/>
        </a:p>
      </dgm:t>
    </dgm:pt>
    <dgm:pt modelId="{5DF9330B-2333-4B0A-8363-DE7168BF66C7}" type="parTrans" cxnId="{AD1E22A0-26DC-49FD-9119-C225C69DE106}">
      <dgm:prSet/>
      <dgm:spPr/>
      <dgm:t>
        <a:bodyPr/>
        <a:lstStyle/>
        <a:p>
          <a:endParaRPr lang="ru-RU"/>
        </a:p>
      </dgm:t>
    </dgm:pt>
    <dgm:pt modelId="{223201CD-250E-4D19-824D-3AF9C51243F7}" type="sibTrans" cxnId="{AD1E22A0-26DC-49FD-9119-C225C69DE106}">
      <dgm:prSet/>
      <dgm:spPr/>
      <dgm:t>
        <a:bodyPr/>
        <a:lstStyle/>
        <a:p>
          <a:endParaRPr lang="ru-RU"/>
        </a:p>
      </dgm:t>
    </dgm:pt>
    <dgm:pt modelId="{B2FB3A2E-AAA4-41BD-BFDA-C535CE61B45C}">
      <dgm:prSet phldrT="[Текст]" custT="1"/>
      <dgm:spPr/>
      <dgm:t>
        <a:bodyPr/>
        <a:lstStyle/>
        <a:p>
          <a:r>
            <a:rPr lang="ru-RU" sz="1400" b="1" dirty="0" smtClean="0"/>
            <a:t>Расширение возможностей библиотек и круга их пользователей</a:t>
          </a:r>
          <a:endParaRPr lang="ru-RU" sz="1400" b="1" dirty="0"/>
        </a:p>
      </dgm:t>
    </dgm:pt>
    <dgm:pt modelId="{6C70220D-C27B-429D-8589-51AEB8C850F6}" type="parTrans" cxnId="{866EA965-E551-45E6-B556-1AB9216DC28F}">
      <dgm:prSet/>
      <dgm:spPr/>
      <dgm:t>
        <a:bodyPr/>
        <a:lstStyle/>
        <a:p>
          <a:endParaRPr lang="ru-RU"/>
        </a:p>
      </dgm:t>
    </dgm:pt>
    <dgm:pt modelId="{A7CB851B-D27D-4D37-BF22-E347900A4061}" type="sibTrans" cxnId="{866EA965-E551-45E6-B556-1AB9216DC28F}">
      <dgm:prSet/>
      <dgm:spPr/>
      <dgm:t>
        <a:bodyPr/>
        <a:lstStyle/>
        <a:p>
          <a:endParaRPr lang="ru-RU"/>
        </a:p>
      </dgm:t>
    </dgm:pt>
    <dgm:pt modelId="{C9481B06-A1AA-46BB-87F1-1280F13E9A5B}" type="pres">
      <dgm:prSet presAssocID="{87DFCB11-7E8C-4CE8-986D-470F8F00B7CF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C2087F7A-FA28-4792-B966-2435E19BB67F}" type="pres">
      <dgm:prSet presAssocID="{BCE55F5F-7357-4246-9CAF-60799F199DD0}" presName="centerShape" presStyleLbl="node0" presStyleIdx="0" presStyleCnt="1"/>
      <dgm:spPr/>
      <dgm:t>
        <a:bodyPr/>
        <a:lstStyle/>
        <a:p>
          <a:endParaRPr lang="ru-RU"/>
        </a:p>
      </dgm:t>
    </dgm:pt>
    <dgm:pt modelId="{CE7AD153-78DC-42B6-9CC7-C4B11E0B7496}" type="pres">
      <dgm:prSet presAssocID="{E1CBFB9B-98E8-4937-9B94-D409E9DA1E8B}" presName="Name9" presStyleLbl="parChTrans1D2" presStyleIdx="0" presStyleCnt="4"/>
      <dgm:spPr/>
      <dgm:t>
        <a:bodyPr/>
        <a:lstStyle/>
        <a:p>
          <a:endParaRPr lang="ru-RU"/>
        </a:p>
      </dgm:t>
    </dgm:pt>
    <dgm:pt modelId="{6AC1D804-CA90-407E-9540-378487BD170A}" type="pres">
      <dgm:prSet presAssocID="{E1CBFB9B-98E8-4937-9B94-D409E9DA1E8B}" presName="connTx" presStyleLbl="parChTrans1D2" presStyleIdx="0" presStyleCnt="4"/>
      <dgm:spPr/>
      <dgm:t>
        <a:bodyPr/>
        <a:lstStyle/>
        <a:p>
          <a:endParaRPr lang="ru-RU"/>
        </a:p>
      </dgm:t>
    </dgm:pt>
    <dgm:pt modelId="{800A35BE-EB0E-45ED-BD59-532F939E31C4}" type="pres">
      <dgm:prSet presAssocID="{2B03CED2-E119-4FB6-B5FD-B7707898242A}" presName="node" presStyleLbl="node1" presStyleIdx="0" presStyleCnt="4" custScaleX="20670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F0CA6C9-CD54-4FA9-87AC-8159AC4215D8}" type="pres">
      <dgm:prSet presAssocID="{177D138D-B83D-4645-B7EC-7EBD45BE074B}" presName="Name9" presStyleLbl="parChTrans1D2" presStyleIdx="1" presStyleCnt="4"/>
      <dgm:spPr/>
      <dgm:t>
        <a:bodyPr/>
        <a:lstStyle/>
        <a:p>
          <a:endParaRPr lang="ru-RU"/>
        </a:p>
      </dgm:t>
    </dgm:pt>
    <dgm:pt modelId="{326FDC2F-38E8-499D-A05D-45AFA9E581E9}" type="pres">
      <dgm:prSet presAssocID="{177D138D-B83D-4645-B7EC-7EBD45BE074B}" presName="connTx" presStyleLbl="parChTrans1D2" presStyleIdx="1" presStyleCnt="4"/>
      <dgm:spPr/>
      <dgm:t>
        <a:bodyPr/>
        <a:lstStyle/>
        <a:p>
          <a:endParaRPr lang="ru-RU"/>
        </a:p>
      </dgm:t>
    </dgm:pt>
    <dgm:pt modelId="{73A7DD52-7C01-47B1-90F8-24665A86391A}" type="pres">
      <dgm:prSet presAssocID="{6B803247-75C2-4E64-A0B9-4A28A9C12720}" presName="node" presStyleLbl="node1" presStyleIdx="1" presStyleCnt="4" custScaleX="143872" custRadScaleRad="97480" custRadScaleInc="-172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78DDD0F-63E1-4AC6-808B-F59F8176B61A}" type="pres">
      <dgm:prSet presAssocID="{5DF9330B-2333-4B0A-8363-DE7168BF66C7}" presName="Name9" presStyleLbl="parChTrans1D2" presStyleIdx="2" presStyleCnt="4"/>
      <dgm:spPr/>
      <dgm:t>
        <a:bodyPr/>
        <a:lstStyle/>
        <a:p>
          <a:endParaRPr lang="ru-RU"/>
        </a:p>
      </dgm:t>
    </dgm:pt>
    <dgm:pt modelId="{87E4B75F-F34E-4BDE-BD05-E5633098BFFB}" type="pres">
      <dgm:prSet presAssocID="{5DF9330B-2333-4B0A-8363-DE7168BF66C7}" presName="connTx" presStyleLbl="parChTrans1D2" presStyleIdx="2" presStyleCnt="4"/>
      <dgm:spPr/>
      <dgm:t>
        <a:bodyPr/>
        <a:lstStyle/>
        <a:p>
          <a:endParaRPr lang="ru-RU"/>
        </a:p>
      </dgm:t>
    </dgm:pt>
    <dgm:pt modelId="{10A67793-4167-4572-80BF-1F6A3D517B07}" type="pres">
      <dgm:prSet presAssocID="{5ECCE7F1-35BB-4D7E-8646-D9DEF321A811}" presName="node" presStyleLbl="node1" presStyleIdx="2" presStyleCnt="4" custScaleX="241116" custRadScaleRad="102602" custRadScaleInc="-224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F125F7F-3334-43AB-B813-EE725F8C1CF8}" type="pres">
      <dgm:prSet presAssocID="{6C70220D-C27B-429D-8589-51AEB8C850F6}" presName="Name9" presStyleLbl="parChTrans1D2" presStyleIdx="3" presStyleCnt="4"/>
      <dgm:spPr/>
      <dgm:t>
        <a:bodyPr/>
        <a:lstStyle/>
        <a:p>
          <a:endParaRPr lang="ru-RU"/>
        </a:p>
      </dgm:t>
    </dgm:pt>
    <dgm:pt modelId="{75782304-1363-44AC-A318-FCBA0B4B1791}" type="pres">
      <dgm:prSet presAssocID="{6C70220D-C27B-429D-8589-51AEB8C850F6}" presName="connTx" presStyleLbl="parChTrans1D2" presStyleIdx="3" presStyleCnt="4"/>
      <dgm:spPr/>
      <dgm:t>
        <a:bodyPr/>
        <a:lstStyle/>
        <a:p>
          <a:endParaRPr lang="ru-RU"/>
        </a:p>
      </dgm:t>
    </dgm:pt>
    <dgm:pt modelId="{00524252-0141-45AD-A554-0A7D2A764A9E}" type="pres">
      <dgm:prSet presAssocID="{B2FB3A2E-AAA4-41BD-BFDA-C535CE61B45C}" presName="node" presStyleLbl="node1" presStyleIdx="3" presStyleCnt="4" custScaleX="141830" custRadScaleRad="102818" custRadScaleInc="163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D4E199D4-FD8B-484C-B724-6B03AAEC6EEF}" type="presOf" srcId="{6B803247-75C2-4E64-A0B9-4A28A9C12720}" destId="{73A7DD52-7C01-47B1-90F8-24665A86391A}" srcOrd="0" destOrd="0" presId="urn:microsoft.com/office/officeart/2005/8/layout/radial1"/>
    <dgm:cxn modelId="{58BF9471-3973-4768-8D9C-63CF50675F15}" type="presOf" srcId="{E1CBFB9B-98E8-4937-9B94-D409E9DA1E8B}" destId="{6AC1D804-CA90-407E-9540-378487BD170A}" srcOrd="1" destOrd="0" presId="urn:microsoft.com/office/officeart/2005/8/layout/radial1"/>
    <dgm:cxn modelId="{0D4354D0-FB42-4EF4-8A11-9F5DD4472804}" type="presOf" srcId="{177D138D-B83D-4645-B7EC-7EBD45BE074B}" destId="{6F0CA6C9-CD54-4FA9-87AC-8159AC4215D8}" srcOrd="0" destOrd="0" presId="urn:microsoft.com/office/officeart/2005/8/layout/radial1"/>
    <dgm:cxn modelId="{38C1A6A4-5003-45B4-8DB2-22E2DCF7C313}" type="presOf" srcId="{E1CBFB9B-98E8-4937-9B94-D409E9DA1E8B}" destId="{CE7AD153-78DC-42B6-9CC7-C4B11E0B7496}" srcOrd="0" destOrd="0" presId="urn:microsoft.com/office/officeart/2005/8/layout/radial1"/>
    <dgm:cxn modelId="{E3A2A906-AD8D-4023-8CD5-BBAE088B1C0D}" type="presOf" srcId="{B2FB3A2E-AAA4-41BD-BFDA-C535CE61B45C}" destId="{00524252-0141-45AD-A554-0A7D2A764A9E}" srcOrd="0" destOrd="0" presId="urn:microsoft.com/office/officeart/2005/8/layout/radial1"/>
    <dgm:cxn modelId="{6742F5AF-3270-45FA-B40C-A3A10A62529D}" srcId="{87DFCB11-7E8C-4CE8-986D-470F8F00B7CF}" destId="{BCE55F5F-7357-4246-9CAF-60799F199DD0}" srcOrd="0" destOrd="0" parTransId="{43491784-C361-4E9D-804C-FE39596704ED}" sibTransId="{4C9E4A86-0DF8-4CD3-AF51-7AC32E832BAA}"/>
    <dgm:cxn modelId="{925263D3-27A7-4A33-A285-BE653F478016}" type="presOf" srcId="{5DF9330B-2333-4B0A-8363-DE7168BF66C7}" destId="{178DDD0F-63E1-4AC6-808B-F59F8176B61A}" srcOrd="0" destOrd="0" presId="urn:microsoft.com/office/officeart/2005/8/layout/radial1"/>
    <dgm:cxn modelId="{866EA965-E551-45E6-B556-1AB9216DC28F}" srcId="{BCE55F5F-7357-4246-9CAF-60799F199DD0}" destId="{B2FB3A2E-AAA4-41BD-BFDA-C535CE61B45C}" srcOrd="3" destOrd="0" parTransId="{6C70220D-C27B-429D-8589-51AEB8C850F6}" sibTransId="{A7CB851B-D27D-4D37-BF22-E347900A4061}"/>
    <dgm:cxn modelId="{D9897C88-676C-4D65-A2B5-D5C8612DA567}" type="presOf" srcId="{87DFCB11-7E8C-4CE8-986D-470F8F00B7CF}" destId="{C9481B06-A1AA-46BB-87F1-1280F13E9A5B}" srcOrd="0" destOrd="0" presId="urn:microsoft.com/office/officeart/2005/8/layout/radial1"/>
    <dgm:cxn modelId="{1A23F581-9486-4CE0-9384-C047D28BC510}" srcId="{BCE55F5F-7357-4246-9CAF-60799F199DD0}" destId="{6B803247-75C2-4E64-A0B9-4A28A9C12720}" srcOrd="1" destOrd="0" parTransId="{177D138D-B83D-4645-B7EC-7EBD45BE074B}" sibTransId="{55F3BD47-B85E-4614-878F-3EFED392A2D5}"/>
    <dgm:cxn modelId="{A17C8DF4-068B-4265-B820-CA5455D83294}" type="presOf" srcId="{6C70220D-C27B-429D-8589-51AEB8C850F6}" destId="{75782304-1363-44AC-A318-FCBA0B4B1791}" srcOrd="1" destOrd="0" presId="urn:microsoft.com/office/officeart/2005/8/layout/radial1"/>
    <dgm:cxn modelId="{91A906DC-1A5B-4A85-A370-A726BF0A3CF0}" type="presOf" srcId="{5DF9330B-2333-4B0A-8363-DE7168BF66C7}" destId="{87E4B75F-F34E-4BDE-BD05-E5633098BFFB}" srcOrd="1" destOrd="0" presId="urn:microsoft.com/office/officeart/2005/8/layout/radial1"/>
    <dgm:cxn modelId="{9F21756D-F71B-449C-8116-B515B0F48143}" type="presOf" srcId="{2B03CED2-E119-4FB6-B5FD-B7707898242A}" destId="{800A35BE-EB0E-45ED-BD59-532F939E31C4}" srcOrd="0" destOrd="0" presId="urn:microsoft.com/office/officeart/2005/8/layout/radial1"/>
    <dgm:cxn modelId="{CDAEFD98-21E4-48B8-A7E7-990B75DB4783}" srcId="{BCE55F5F-7357-4246-9CAF-60799F199DD0}" destId="{2B03CED2-E119-4FB6-B5FD-B7707898242A}" srcOrd="0" destOrd="0" parTransId="{E1CBFB9B-98E8-4937-9B94-D409E9DA1E8B}" sibTransId="{A3B59C38-56E9-4009-94EC-F71EA64893E6}"/>
    <dgm:cxn modelId="{6E0FFB2D-7598-4739-8579-EE0A6A7B0E46}" type="presOf" srcId="{177D138D-B83D-4645-B7EC-7EBD45BE074B}" destId="{326FDC2F-38E8-499D-A05D-45AFA9E581E9}" srcOrd="1" destOrd="0" presId="urn:microsoft.com/office/officeart/2005/8/layout/radial1"/>
    <dgm:cxn modelId="{AD1E22A0-26DC-49FD-9119-C225C69DE106}" srcId="{BCE55F5F-7357-4246-9CAF-60799F199DD0}" destId="{5ECCE7F1-35BB-4D7E-8646-D9DEF321A811}" srcOrd="2" destOrd="0" parTransId="{5DF9330B-2333-4B0A-8363-DE7168BF66C7}" sibTransId="{223201CD-250E-4D19-824D-3AF9C51243F7}"/>
    <dgm:cxn modelId="{B01A8375-B284-4E39-B397-2B3D74B06D6B}" type="presOf" srcId="{5ECCE7F1-35BB-4D7E-8646-D9DEF321A811}" destId="{10A67793-4167-4572-80BF-1F6A3D517B07}" srcOrd="0" destOrd="0" presId="urn:microsoft.com/office/officeart/2005/8/layout/radial1"/>
    <dgm:cxn modelId="{86D18C98-4FF4-4292-B0CC-47A6B77D5D9C}" type="presOf" srcId="{BCE55F5F-7357-4246-9CAF-60799F199DD0}" destId="{C2087F7A-FA28-4792-B966-2435E19BB67F}" srcOrd="0" destOrd="0" presId="urn:microsoft.com/office/officeart/2005/8/layout/radial1"/>
    <dgm:cxn modelId="{C55AEF0B-ECA6-41DE-8800-D3B4283114A9}" type="presOf" srcId="{6C70220D-C27B-429D-8589-51AEB8C850F6}" destId="{8F125F7F-3334-43AB-B813-EE725F8C1CF8}" srcOrd="0" destOrd="0" presId="urn:microsoft.com/office/officeart/2005/8/layout/radial1"/>
    <dgm:cxn modelId="{78EE8C2B-A382-4106-9AC0-D8011227445F}" type="presParOf" srcId="{C9481B06-A1AA-46BB-87F1-1280F13E9A5B}" destId="{C2087F7A-FA28-4792-B966-2435E19BB67F}" srcOrd="0" destOrd="0" presId="urn:microsoft.com/office/officeart/2005/8/layout/radial1"/>
    <dgm:cxn modelId="{2E716906-4392-4A73-A223-A5E3D91E08E1}" type="presParOf" srcId="{C9481B06-A1AA-46BB-87F1-1280F13E9A5B}" destId="{CE7AD153-78DC-42B6-9CC7-C4B11E0B7496}" srcOrd="1" destOrd="0" presId="urn:microsoft.com/office/officeart/2005/8/layout/radial1"/>
    <dgm:cxn modelId="{EB673DC3-7BF5-45BB-B8B0-D5BC24E1F0F7}" type="presParOf" srcId="{CE7AD153-78DC-42B6-9CC7-C4B11E0B7496}" destId="{6AC1D804-CA90-407E-9540-378487BD170A}" srcOrd="0" destOrd="0" presId="urn:microsoft.com/office/officeart/2005/8/layout/radial1"/>
    <dgm:cxn modelId="{1089ADDA-3AF9-4200-9317-7BE32D026265}" type="presParOf" srcId="{C9481B06-A1AA-46BB-87F1-1280F13E9A5B}" destId="{800A35BE-EB0E-45ED-BD59-532F939E31C4}" srcOrd="2" destOrd="0" presId="urn:microsoft.com/office/officeart/2005/8/layout/radial1"/>
    <dgm:cxn modelId="{2AB0D41E-F336-44A6-9131-D88B32B81F85}" type="presParOf" srcId="{C9481B06-A1AA-46BB-87F1-1280F13E9A5B}" destId="{6F0CA6C9-CD54-4FA9-87AC-8159AC4215D8}" srcOrd="3" destOrd="0" presId="urn:microsoft.com/office/officeart/2005/8/layout/radial1"/>
    <dgm:cxn modelId="{CC89A2EA-31F7-473F-90DE-EE1E89C089F1}" type="presParOf" srcId="{6F0CA6C9-CD54-4FA9-87AC-8159AC4215D8}" destId="{326FDC2F-38E8-499D-A05D-45AFA9E581E9}" srcOrd="0" destOrd="0" presId="urn:microsoft.com/office/officeart/2005/8/layout/radial1"/>
    <dgm:cxn modelId="{8FF2398F-23D4-4B1B-BA92-F6DBFDDE67C6}" type="presParOf" srcId="{C9481B06-A1AA-46BB-87F1-1280F13E9A5B}" destId="{73A7DD52-7C01-47B1-90F8-24665A86391A}" srcOrd="4" destOrd="0" presId="urn:microsoft.com/office/officeart/2005/8/layout/radial1"/>
    <dgm:cxn modelId="{C4CD2848-372B-4399-B465-D3161C9E745C}" type="presParOf" srcId="{C9481B06-A1AA-46BB-87F1-1280F13E9A5B}" destId="{178DDD0F-63E1-4AC6-808B-F59F8176B61A}" srcOrd="5" destOrd="0" presId="urn:microsoft.com/office/officeart/2005/8/layout/radial1"/>
    <dgm:cxn modelId="{F1CD42AC-0EE6-4DCB-B7FE-FB02E1421359}" type="presParOf" srcId="{178DDD0F-63E1-4AC6-808B-F59F8176B61A}" destId="{87E4B75F-F34E-4BDE-BD05-E5633098BFFB}" srcOrd="0" destOrd="0" presId="urn:microsoft.com/office/officeart/2005/8/layout/radial1"/>
    <dgm:cxn modelId="{F7F6FA38-BF97-4928-AC35-C6702F56918B}" type="presParOf" srcId="{C9481B06-A1AA-46BB-87F1-1280F13E9A5B}" destId="{10A67793-4167-4572-80BF-1F6A3D517B07}" srcOrd="6" destOrd="0" presId="urn:microsoft.com/office/officeart/2005/8/layout/radial1"/>
    <dgm:cxn modelId="{F3B27F00-6A75-47C3-A1CC-FB7516E5B07F}" type="presParOf" srcId="{C9481B06-A1AA-46BB-87F1-1280F13E9A5B}" destId="{8F125F7F-3334-43AB-B813-EE725F8C1CF8}" srcOrd="7" destOrd="0" presId="urn:microsoft.com/office/officeart/2005/8/layout/radial1"/>
    <dgm:cxn modelId="{2AA9BE6F-9D09-4963-81AF-24E95716088C}" type="presParOf" srcId="{8F125F7F-3334-43AB-B813-EE725F8C1CF8}" destId="{75782304-1363-44AC-A318-FCBA0B4B1791}" srcOrd="0" destOrd="0" presId="urn:microsoft.com/office/officeart/2005/8/layout/radial1"/>
    <dgm:cxn modelId="{D8601A59-9003-4E8C-A20B-A8F3DF59E3E9}" type="presParOf" srcId="{C9481B06-A1AA-46BB-87F1-1280F13E9A5B}" destId="{00524252-0141-45AD-A554-0A7D2A764A9E}" srcOrd="8" destOrd="0" presId="urn:microsoft.com/office/officeart/2005/8/layout/radial1"/>
  </dgm:cxnLst>
  <dgm:bg/>
  <dgm:whole/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87DFCB11-7E8C-4CE8-986D-470F8F00B7CF}" type="doc">
      <dgm:prSet loTypeId="urn:microsoft.com/office/officeart/2005/8/layout/radial1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BCE55F5F-7357-4246-9CAF-60799F199DD0}">
      <dgm:prSet phldrT="[Текст]" custT="1"/>
      <dgm:spPr/>
      <dgm:t>
        <a:bodyPr/>
        <a:lstStyle/>
        <a:p>
          <a:r>
            <a:rPr lang="ru-RU" sz="1400" b="1" dirty="0" smtClean="0"/>
            <a:t>Какую задачу выполняет пресса? </a:t>
          </a:r>
          <a:endParaRPr lang="ru-RU" sz="1400" b="1" dirty="0"/>
        </a:p>
      </dgm:t>
    </dgm:pt>
    <dgm:pt modelId="{43491784-C361-4E9D-804C-FE39596704ED}" type="parTrans" cxnId="{6742F5AF-3270-45FA-B40C-A3A10A62529D}">
      <dgm:prSet/>
      <dgm:spPr/>
      <dgm:t>
        <a:bodyPr/>
        <a:lstStyle/>
        <a:p>
          <a:endParaRPr lang="ru-RU"/>
        </a:p>
      </dgm:t>
    </dgm:pt>
    <dgm:pt modelId="{4C9E4A86-0DF8-4CD3-AF51-7AC32E832BAA}" type="sibTrans" cxnId="{6742F5AF-3270-45FA-B40C-A3A10A62529D}">
      <dgm:prSet/>
      <dgm:spPr/>
      <dgm:t>
        <a:bodyPr/>
        <a:lstStyle/>
        <a:p>
          <a:endParaRPr lang="ru-RU"/>
        </a:p>
      </dgm:t>
    </dgm:pt>
    <dgm:pt modelId="{2B03CED2-E119-4FB6-B5FD-B7707898242A}">
      <dgm:prSet phldrT="[Текст]" custT="1"/>
      <dgm:spPr/>
      <dgm:t>
        <a:bodyPr/>
        <a:lstStyle/>
        <a:p>
          <a:r>
            <a:rPr lang="ru-RU" sz="1400" b="1" dirty="0" smtClean="0"/>
            <a:t>При чтении прессы люди задумываются о текущей реальности</a:t>
          </a:r>
          <a:endParaRPr lang="ru-RU" sz="1400" b="1" dirty="0"/>
        </a:p>
      </dgm:t>
    </dgm:pt>
    <dgm:pt modelId="{E1CBFB9B-98E8-4937-9B94-D409E9DA1E8B}" type="parTrans" cxnId="{CDAEFD98-21E4-48B8-A7E7-990B75DB4783}">
      <dgm:prSet/>
      <dgm:spPr/>
      <dgm:t>
        <a:bodyPr/>
        <a:lstStyle/>
        <a:p>
          <a:endParaRPr lang="ru-RU"/>
        </a:p>
      </dgm:t>
    </dgm:pt>
    <dgm:pt modelId="{A3B59C38-56E9-4009-94EC-F71EA64893E6}" type="sibTrans" cxnId="{CDAEFD98-21E4-48B8-A7E7-990B75DB4783}">
      <dgm:prSet/>
      <dgm:spPr/>
      <dgm:t>
        <a:bodyPr/>
        <a:lstStyle/>
        <a:p>
          <a:endParaRPr lang="ru-RU"/>
        </a:p>
      </dgm:t>
    </dgm:pt>
    <dgm:pt modelId="{6B803247-75C2-4E64-A0B9-4A28A9C12720}">
      <dgm:prSet phldrT="[Текст]" custT="1"/>
      <dgm:spPr/>
      <dgm:t>
        <a:bodyPr/>
        <a:lstStyle/>
        <a:p>
          <a:r>
            <a:rPr lang="ru-RU" sz="1400" b="1" dirty="0" smtClean="0"/>
            <a:t>Замалчивание негативных  явлений</a:t>
          </a:r>
          <a:endParaRPr lang="ru-RU" sz="1400" b="1" dirty="0"/>
        </a:p>
      </dgm:t>
    </dgm:pt>
    <dgm:pt modelId="{177D138D-B83D-4645-B7EC-7EBD45BE074B}" type="parTrans" cxnId="{1A23F581-9486-4CE0-9384-C047D28BC510}">
      <dgm:prSet/>
      <dgm:spPr/>
      <dgm:t>
        <a:bodyPr/>
        <a:lstStyle/>
        <a:p>
          <a:endParaRPr lang="ru-RU"/>
        </a:p>
      </dgm:t>
    </dgm:pt>
    <dgm:pt modelId="{55F3BD47-B85E-4614-878F-3EFED392A2D5}" type="sibTrans" cxnId="{1A23F581-9486-4CE0-9384-C047D28BC510}">
      <dgm:prSet/>
      <dgm:spPr/>
      <dgm:t>
        <a:bodyPr/>
        <a:lstStyle/>
        <a:p>
          <a:endParaRPr lang="ru-RU"/>
        </a:p>
      </dgm:t>
    </dgm:pt>
    <dgm:pt modelId="{5ECCE7F1-35BB-4D7E-8646-D9DEF321A811}">
      <dgm:prSet phldrT="[Текст]" custT="1"/>
      <dgm:spPr/>
      <dgm:t>
        <a:bodyPr/>
        <a:lstStyle/>
        <a:p>
          <a:r>
            <a:rPr lang="ru-RU" sz="2400" b="1" dirty="0" smtClean="0"/>
            <a:t>Решение - ?</a:t>
          </a:r>
          <a:endParaRPr lang="ru-RU" sz="2400" b="1" dirty="0"/>
        </a:p>
      </dgm:t>
    </dgm:pt>
    <dgm:pt modelId="{5DF9330B-2333-4B0A-8363-DE7168BF66C7}" type="parTrans" cxnId="{AD1E22A0-26DC-49FD-9119-C225C69DE106}">
      <dgm:prSet/>
      <dgm:spPr/>
      <dgm:t>
        <a:bodyPr/>
        <a:lstStyle/>
        <a:p>
          <a:endParaRPr lang="ru-RU"/>
        </a:p>
      </dgm:t>
    </dgm:pt>
    <dgm:pt modelId="{223201CD-250E-4D19-824D-3AF9C51243F7}" type="sibTrans" cxnId="{AD1E22A0-26DC-49FD-9119-C225C69DE106}">
      <dgm:prSet/>
      <dgm:spPr/>
      <dgm:t>
        <a:bodyPr/>
        <a:lstStyle/>
        <a:p>
          <a:endParaRPr lang="ru-RU"/>
        </a:p>
      </dgm:t>
    </dgm:pt>
    <dgm:pt modelId="{B2FB3A2E-AAA4-41BD-BFDA-C535CE61B45C}">
      <dgm:prSet phldrT="[Текст]" custT="1"/>
      <dgm:spPr/>
      <dgm:t>
        <a:bodyPr/>
        <a:lstStyle/>
        <a:p>
          <a:r>
            <a:rPr lang="ru-RU" sz="1200" b="1" dirty="0" smtClean="0"/>
            <a:t>Диссонанс между реальностью и представлениями, которые навязываются  извне</a:t>
          </a:r>
          <a:endParaRPr lang="ru-RU" sz="1200" b="1" dirty="0"/>
        </a:p>
      </dgm:t>
    </dgm:pt>
    <dgm:pt modelId="{6C70220D-C27B-429D-8589-51AEB8C850F6}" type="parTrans" cxnId="{866EA965-E551-45E6-B556-1AB9216DC28F}">
      <dgm:prSet/>
      <dgm:spPr/>
      <dgm:t>
        <a:bodyPr/>
        <a:lstStyle/>
        <a:p>
          <a:endParaRPr lang="ru-RU"/>
        </a:p>
      </dgm:t>
    </dgm:pt>
    <dgm:pt modelId="{A7CB851B-D27D-4D37-BF22-E347900A4061}" type="sibTrans" cxnId="{866EA965-E551-45E6-B556-1AB9216DC28F}">
      <dgm:prSet/>
      <dgm:spPr/>
      <dgm:t>
        <a:bodyPr/>
        <a:lstStyle/>
        <a:p>
          <a:endParaRPr lang="ru-RU"/>
        </a:p>
      </dgm:t>
    </dgm:pt>
    <dgm:pt modelId="{C9481B06-A1AA-46BB-87F1-1280F13E9A5B}" type="pres">
      <dgm:prSet presAssocID="{87DFCB11-7E8C-4CE8-986D-470F8F00B7CF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C2087F7A-FA28-4792-B966-2435E19BB67F}" type="pres">
      <dgm:prSet presAssocID="{BCE55F5F-7357-4246-9CAF-60799F199DD0}" presName="centerShape" presStyleLbl="node0" presStyleIdx="0" presStyleCnt="1"/>
      <dgm:spPr/>
      <dgm:t>
        <a:bodyPr/>
        <a:lstStyle/>
        <a:p>
          <a:endParaRPr lang="ru-RU"/>
        </a:p>
      </dgm:t>
    </dgm:pt>
    <dgm:pt modelId="{CE7AD153-78DC-42B6-9CC7-C4B11E0B7496}" type="pres">
      <dgm:prSet presAssocID="{E1CBFB9B-98E8-4937-9B94-D409E9DA1E8B}" presName="Name9" presStyleLbl="parChTrans1D2" presStyleIdx="0" presStyleCnt="4"/>
      <dgm:spPr/>
      <dgm:t>
        <a:bodyPr/>
        <a:lstStyle/>
        <a:p>
          <a:endParaRPr lang="ru-RU"/>
        </a:p>
      </dgm:t>
    </dgm:pt>
    <dgm:pt modelId="{6AC1D804-CA90-407E-9540-378487BD170A}" type="pres">
      <dgm:prSet presAssocID="{E1CBFB9B-98E8-4937-9B94-D409E9DA1E8B}" presName="connTx" presStyleLbl="parChTrans1D2" presStyleIdx="0" presStyleCnt="4"/>
      <dgm:spPr/>
      <dgm:t>
        <a:bodyPr/>
        <a:lstStyle/>
        <a:p>
          <a:endParaRPr lang="ru-RU"/>
        </a:p>
      </dgm:t>
    </dgm:pt>
    <dgm:pt modelId="{800A35BE-EB0E-45ED-BD59-532F939E31C4}" type="pres">
      <dgm:prSet presAssocID="{2B03CED2-E119-4FB6-B5FD-B7707898242A}" presName="node" presStyleLbl="node1" presStyleIdx="0" presStyleCnt="4" custScaleX="20670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F0CA6C9-CD54-4FA9-87AC-8159AC4215D8}" type="pres">
      <dgm:prSet presAssocID="{177D138D-B83D-4645-B7EC-7EBD45BE074B}" presName="Name9" presStyleLbl="parChTrans1D2" presStyleIdx="1" presStyleCnt="4"/>
      <dgm:spPr/>
      <dgm:t>
        <a:bodyPr/>
        <a:lstStyle/>
        <a:p>
          <a:endParaRPr lang="ru-RU"/>
        </a:p>
      </dgm:t>
    </dgm:pt>
    <dgm:pt modelId="{326FDC2F-38E8-499D-A05D-45AFA9E581E9}" type="pres">
      <dgm:prSet presAssocID="{177D138D-B83D-4645-B7EC-7EBD45BE074B}" presName="connTx" presStyleLbl="parChTrans1D2" presStyleIdx="1" presStyleCnt="4"/>
      <dgm:spPr/>
      <dgm:t>
        <a:bodyPr/>
        <a:lstStyle/>
        <a:p>
          <a:endParaRPr lang="ru-RU"/>
        </a:p>
      </dgm:t>
    </dgm:pt>
    <dgm:pt modelId="{73A7DD52-7C01-47B1-90F8-24665A86391A}" type="pres">
      <dgm:prSet presAssocID="{6B803247-75C2-4E64-A0B9-4A28A9C12720}" presName="node" presStyleLbl="node1" presStyleIdx="1" presStyleCnt="4" custScaleX="143872" custRadScaleRad="99446" custRadScaleInc="-361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78DDD0F-63E1-4AC6-808B-F59F8176B61A}" type="pres">
      <dgm:prSet presAssocID="{5DF9330B-2333-4B0A-8363-DE7168BF66C7}" presName="Name9" presStyleLbl="parChTrans1D2" presStyleIdx="2" presStyleCnt="4"/>
      <dgm:spPr/>
      <dgm:t>
        <a:bodyPr/>
        <a:lstStyle/>
        <a:p>
          <a:endParaRPr lang="ru-RU"/>
        </a:p>
      </dgm:t>
    </dgm:pt>
    <dgm:pt modelId="{87E4B75F-F34E-4BDE-BD05-E5633098BFFB}" type="pres">
      <dgm:prSet presAssocID="{5DF9330B-2333-4B0A-8363-DE7168BF66C7}" presName="connTx" presStyleLbl="parChTrans1D2" presStyleIdx="2" presStyleCnt="4"/>
      <dgm:spPr/>
      <dgm:t>
        <a:bodyPr/>
        <a:lstStyle/>
        <a:p>
          <a:endParaRPr lang="ru-RU"/>
        </a:p>
      </dgm:t>
    </dgm:pt>
    <dgm:pt modelId="{10A67793-4167-4572-80BF-1F6A3D517B07}" type="pres">
      <dgm:prSet presAssocID="{5ECCE7F1-35BB-4D7E-8646-D9DEF321A811}" presName="node" presStyleLbl="node1" presStyleIdx="2" presStyleCnt="4" custScaleX="24111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F125F7F-3334-43AB-B813-EE725F8C1CF8}" type="pres">
      <dgm:prSet presAssocID="{6C70220D-C27B-429D-8589-51AEB8C850F6}" presName="Name9" presStyleLbl="parChTrans1D2" presStyleIdx="3" presStyleCnt="4"/>
      <dgm:spPr/>
      <dgm:t>
        <a:bodyPr/>
        <a:lstStyle/>
        <a:p>
          <a:endParaRPr lang="ru-RU"/>
        </a:p>
      </dgm:t>
    </dgm:pt>
    <dgm:pt modelId="{75782304-1363-44AC-A318-FCBA0B4B1791}" type="pres">
      <dgm:prSet presAssocID="{6C70220D-C27B-429D-8589-51AEB8C850F6}" presName="connTx" presStyleLbl="parChTrans1D2" presStyleIdx="3" presStyleCnt="4"/>
      <dgm:spPr/>
      <dgm:t>
        <a:bodyPr/>
        <a:lstStyle/>
        <a:p>
          <a:endParaRPr lang="ru-RU"/>
        </a:p>
      </dgm:t>
    </dgm:pt>
    <dgm:pt modelId="{00524252-0141-45AD-A554-0A7D2A764A9E}" type="pres">
      <dgm:prSet presAssocID="{B2FB3A2E-AAA4-41BD-BFDA-C535CE61B45C}" presName="node" presStyleLbl="node1" presStyleIdx="3" presStyleCnt="4" custScaleX="14183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7AF5473F-FED5-4B39-B718-50A63C870D5B}" type="presOf" srcId="{5DF9330B-2333-4B0A-8363-DE7168BF66C7}" destId="{178DDD0F-63E1-4AC6-808B-F59F8176B61A}" srcOrd="0" destOrd="0" presId="urn:microsoft.com/office/officeart/2005/8/layout/radial1"/>
    <dgm:cxn modelId="{828CF2C9-AE74-4309-9513-C093481B1D8C}" type="presOf" srcId="{BCE55F5F-7357-4246-9CAF-60799F199DD0}" destId="{C2087F7A-FA28-4792-B966-2435E19BB67F}" srcOrd="0" destOrd="0" presId="urn:microsoft.com/office/officeart/2005/8/layout/radial1"/>
    <dgm:cxn modelId="{7662A805-D745-4876-BDC6-E06CB0916252}" type="presOf" srcId="{2B03CED2-E119-4FB6-B5FD-B7707898242A}" destId="{800A35BE-EB0E-45ED-BD59-532F939E31C4}" srcOrd="0" destOrd="0" presId="urn:microsoft.com/office/officeart/2005/8/layout/radial1"/>
    <dgm:cxn modelId="{EEE9E930-F3C9-4684-87B5-C9C061A5C0BF}" type="presOf" srcId="{B2FB3A2E-AAA4-41BD-BFDA-C535CE61B45C}" destId="{00524252-0141-45AD-A554-0A7D2A764A9E}" srcOrd="0" destOrd="0" presId="urn:microsoft.com/office/officeart/2005/8/layout/radial1"/>
    <dgm:cxn modelId="{6742F5AF-3270-45FA-B40C-A3A10A62529D}" srcId="{87DFCB11-7E8C-4CE8-986D-470F8F00B7CF}" destId="{BCE55F5F-7357-4246-9CAF-60799F199DD0}" srcOrd="0" destOrd="0" parTransId="{43491784-C361-4E9D-804C-FE39596704ED}" sibTransId="{4C9E4A86-0DF8-4CD3-AF51-7AC32E832BAA}"/>
    <dgm:cxn modelId="{B5E5EDD7-F667-4506-9165-5D6B07ECE139}" type="presOf" srcId="{87DFCB11-7E8C-4CE8-986D-470F8F00B7CF}" destId="{C9481B06-A1AA-46BB-87F1-1280F13E9A5B}" srcOrd="0" destOrd="0" presId="urn:microsoft.com/office/officeart/2005/8/layout/radial1"/>
    <dgm:cxn modelId="{8CF45570-526B-4C2B-9E39-1109672AE9AA}" type="presOf" srcId="{5ECCE7F1-35BB-4D7E-8646-D9DEF321A811}" destId="{10A67793-4167-4572-80BF-1F6A3D517B07}" srcOrd="0" destOrd="0" presId="urn:microsoft.com/office/officeart/2005/8/layout/radial1"/>
    <dgm:cxn modelId="{866EA965-E551-45E6-B556-1AB9216DC28F}" srcId="{BCE55F5F-7357-4246-9CAF-60799F199DD0}" destId="{B2FB3A2E-AAA4-41BD-BFDA-C535CE61B45C}" srcOrd="3" destOrd="0" parTransId="{6C70220D-C27B-429D-8589-51AEB8C850F6}" sibTransId="{A7CB851B-D27D-4D37-BF22-E347900A4061}"/>
    <dgm:cxn modelId="{1A23F581-9486-4CE0-9384-C047D28BC510}" srcId="{BCE55F5F-7357-4246-9CAF-60799F199DD0}" destId="{6B803247-75C2-4E64-A0B9-4A28A9C12720}" srcOrd="1" destOrd="0" parTransId="{177D138D-B83D-4645-B7EC-7EBD45BE074B}" sibTransId="{55F3BD47-B85E-4614-878F-3EFED392A2D5}"/>
    <dgm:cxn modelId="{807868B7-0305-410A-A936-19372FCE4742}" type="presOf" srcId="{5DF9330B-2333-4B0A-8363-DE7168BF66C7}" destId="{87E4B75F-F34E-4BDE-BD05-E5633098BFFB}" srcOrd="1" destOrd="0" presId="urn:microsoft.com/office/officeart/2005/8/layout/radial1"/>
    <dgm:cxn modelId="{D66EF928-C39B-41D9-A4AB-B82C8259D10A}" type="presOf" srcId="{6B803247-75C2-4E64-A0B9-4A28A9C12720}" destId="{73A7DD52-7C01-47B1-90F8-24665A86391A}" srcOrd="0" destOrd="0" presId="urn:microsoft.com/office/officeart/2005/8/layout/radial1"/>
    <dgm:cxn modelId="{4F871254-7C8A-48A8-95A7-214B05827D81}" type="presOf" srcId="{6C70220D-C27B-429D-8589-51AEB8C850F6}" destId="{8F125F7F-3334-43AB-B813-EE725F8C1CF8}" srcOrd="0" destOrd="0" presId="urn:microsoft.com/office/officeart/2005/8/layout/radial1"/>
    <dgm:cxn modelId="{7A3153AB-7E90-4F5E-8A76-DE6F2C091C80}" type="presOf" srcId="{E1CBFB9B-98E8-4937-9B94-D409E9DA1E8B}" destId="{6AC1D804-CA90-407E-9540-378487BD170A}" srcOrd="1" destOrd="0" presId="urn:microsoft.com/office/officeart/2005/8/layout/radial1"/>
    <dgm:cxn modelId="{753A258E-E92F-4C68-A205-93D467AA8934}" type="presOf" srcId="{E1CBFB9B-98E8-4937-9B94-D409E9DA1E8B}" destId="{CE7AD153-78DC-42B6-9CC7-C4B11E0B7496}" srcOrd="0" destOrd="0" presId="urn:microsoft.com/office/officeart/2005/8/layout/radial1"/>
    <dgm:cxn modelId="{F3275884-39F6-4C0B-960B-60F1F7C69CE9}" type="presOf" srcId="{6C70220D-C27B-429D-8589-51AEB8C850F6}" destId="{75782304-1363-44AC-A318-FCBA0B4B1791}" srcOrd="1" destOrd="0" presId="urn:microsoft.com/office/officeart/2005/8/layout/radial1"/>
    <dgm:cxn modelId="{CDAEFD98-21E4-48B8-A7E7-990B75DB4783}" srcId="{BCE55F5F-7357-4246-9CAF-60799F199DD0}" destId="{2B03CED2-E119-4FB6-B5FD-B7707898242A}" srcOrd="0" destOrd="0" parTransId="{E1CBFB9B-98E8-4937-9B94-D409E9DA1E8B}" sibTransId="{A3B59C38-56E9-4009-94EC-F71EA64893E6}"/>
    <dgm:cxn modelId="{0A7E0FCC-1FA8-400B-9C35-15218B08FC69}" type="presOf" srcId="{177D138D-B83D-4645-B7EC-7EBD45BE074B}" destId="{326FDC2F-38E8-499D-A05D-45AFA9E581E9}" srcOrd="1" destOrd="0" presId="urn:microsoft.com/office/officeart/2005/8/layout/radial1"/>
    <dgm:cxn modelId="{AD1E22A0-26DC-49FD-9119-C225C69DE106}" srcId="{BCE55F5F-7357-4246-9CAF-60799F199DD0}" destId="{5ECCE7F1-35BB-4D7E-8646-D9DEF321A811}" srcOrd="2" destOrd="0" parTransId="{5DF9330B-2333-4B0A-8363-DE7168BF66C7}" sibTransId="{223201CD-250E-4D19-824D-3AF9C51243F7}"/>
    <dgm:cxn modelId="{CC00DD11-B2D9-45DC-AD6F-B319DE3DDC52}" type="presOf" srcId="{177D138D-B83D-4645-B7EC-7EBD45BE074B}" destId="{6F0CA6C9-CD54-4FA9-87AC-8159AC4215D8}" srcOrd="0" destOrd="0" presId="urn:microsoft.com/office/officeart/2005/8/layout/radial1"/>
    <dgm:cxn modelId="{38ECBFA3-8BA7-4024-8D8B-C7924C691915}" type="presParOf" srcId="{C9481B06-A1AA-46BB-87F1-1280F13E9A5B}" destId="{C2087F7A-FA28-4792-B966-2435E19BB67F}" srcOrd="0" destOrd="0" presId="urn:microsoft.com/office/officeart/2005/8/layout/radial1"/>
    <dgm:cxn modelId="{813DCAA8-CA10-4ED5-92DB-66DB4568FCFB}" type="presParOf" srcId="{C9481B06-A1AA-46BB-87F1-1280F13E9A5B}" destId="{CE7AD153-78DC-42B6-9CC7-C4B11E0B7496}" srcOrd="1" destOrd="0" presId="urn:microsoft.com/office/officeart/2005/8/layout/radial1"/>
    <dgm:cxn modelId="{BDDDA2E5-AC21-40E4-9B91-B8154BAD9883}" type="presParOf" srcId="{CE7AD153-78DC-42B6-9CC7-C4B11E0B7496}" destId="{6AC1D804-CA90-407E-9540-378487BD170A}" srcOrd="0" destOrd="0" presId="urn:microsoft.com/office/officeart/2005/8/layout/radial1"/>
    <dgm:cxn modelId="{AB294A65-2854-4A30-9AEA-6EE0D27CE003}" type="presParOf" srcId="{C9481B06-A1AA-46BB-87F1-1280F13E9A5B}" destId="{800A35BE-EB0E-45ED-BD59-532F939E31C4}" srcOrd="2" destOrd="0" presId="urn:microsoft.com/office/officeart/2005/8/layout/radial1"/>
    <dgm:cxn modelId="{F04A1E58-9212-433C-A30F-05E0180449EB}" type="presParOf" srcId="{C9481B06-A1AA-46BB-87F1-1280F13E9A5B}" destId="{6F0CA6C9-CD54-4FA9-87AC-8159AC4215D8}" srcOrd="3" destOrd="0" presId="urn:microsoft.com/office/officeart/2005/8/layout/radial1"/>
    <dgm:cxn modelId="{FBC31FDC-0D07-4FB7-8072-1A52286AC135}" type="presParOf" srcId="{6F0CA6C9-CD54-4FA9-87AC-8159AC4215D8}" destId="{326FDC2F-38E8-499D-A05D-45AFA9E581E9}" srcOrd="0" destOrd="0" presId="urn:microsoft.com/office/officeart/2005/8/layout/radial1"/>
    <dgm:cxn modelId="{D801DE2D-4495-40CC-B2EF-856EEBD4D3D2}" type="presParOf" srcId="{C9481B06-A1AA-46BB-87F1-1280F13E9A5B}" destId="{73A7DD52-7C01-47B1-90F8-24665A86391A}" srcOrd="4" destOrd="0" presId="urn:microsoft.com/office/officeart/2005/8/layout/radial1"/>
    <dgm:cxn modelId="{50CD0769-486E-4D78-B4E4-FF36A41A358C}" type="presParOf" srcId="{C9481B06-A1AA-46BB-87F1-1280F13E9A5B}" destId="{178DDD0F-63E1-4AC6-808B-F59F8176B61A}" srcOrd="5" destOrd="0" presId="urn:microsoft.com/office/officeart/2005/8/layout/radial1"/>
    <dgm:cxn modelId="{19DBB572-266A-48FD-98EE-EBB28DD21102}" type="presParOf" srcId="{178DDD0F-63E1-4AC6-808B-F59F8176B61A}" destId="{87E4B75F-F34E-4BDE-BD05-E5633098BFFB}" srcOrd="0" destOrd="0" presId="urn:microsoft.com/office/officeart/2005/8/layout/radial1"/>
    <dgm:cxn modelId="{CEF8A3EF-FAF7-4C2F-871C-B50556CC25DB}" type="presParOf" srcId="{C9481B06-A1AA-46BB-87F1-1280F13E9A5B}" destId="{10A67793-4167-4572-80BF-1F6A3D517B07}" srcOrd="6" destOrd="0" presId="urn:microsoft.com/office/officeart/2005/8/layout/radial1"/>
    <dgm:cxn modelId="{6D243AED-CB7E-478E-8D5D-7C3AFEA399DB}" type="presParOf" srcId="{C9481B06-A1AA-46BB-87F1-1280F13E9A5B}" destId="{8F125F7F-3334-43AB-B813-EE725F8C1CF8}" srcOrd="7" destOrd="0" presId="urn:microsoft.com/office/officeart/2005/8/layout/radial1"/>
    <dgm:cxn modelId="{E730DAEF-D72D-4C1F-9F82-B74DC4AAAF48}" type="presParOf" srcId="{8F125F7F-3334-43AB-B813-EE725F8C1CF8}" destId="{75782304-1363-44AC-A318-FCBA0B4B1791}" srcOrd="0" destOrd="0" presId="urn:microsoft.com/office/officeart/2005/8/layout/radial1"/>
    <dgm:cxn modelId="{29FBF3C0-53C9-4444-95EC-0A1A23BB72EB}" type="presParOf" srcId="{C9481B06-A1AA-46BB-87F1-1280F13E9A5B}" destId="{00524252-0141-45AD-A554-0A7D2A764A9E}" srcOrd="8" destOrd="0" presId="urn:microsoft.com/office/officeart/2005/8/layout/radial1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cycle1">
  <dgm:title val=""/>
  <dgm:desc val=""/>
  <dgm:catLst>
    <dgm:cat type="cycle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alg type="cycle">
          <dgm:param type="stAng" val="0"/>
          <dgm:param type="spanAng" val="360"/>
        </dgm:alg>
      </dgm:if>
      <dgm:else name="Name2">
        <dgm:alg type="cycle">
          <dgm:param type="stAng" val="0"/>
          <dgm:param type="spanAng" val="-360"/>
        </dgm:alg>
      </dgm:else>
    </dgm:choose>
    <dgm:shape xmlns:r="http://schemas.openxmlformats.org/officeDocument/2006/relationships" r:blip="">
      <dgm:adjLst/>
    </dgm:shape>
    <dgm:presOf/>
    <dgm:choose name="Name3">
      <dgm:if name="Name4" func="var" arg="dir" op="equ" val="norm">
        <dgm:constrLst>
          <dgm:constr type="diam" val="1"/>
          <dgm:constr type="w" for="ch" forName="node" refType="w"/>
          <dgm:constr type="w" for="ch" ptType="sibTrans" refType="w" refFor="ch" refForName="node" fact="0.5"/>
          <dgm:constr type="h" for="ch" ptType="sibTrans" op="equ"/>
          <dgm:constr type="diam" for="ch" ptType="sibTrans" refType="diam" op="equ"/>
          <dgm:constr type="sibSp" refType="w" refFor="ch" refForName="node" fact="0.15"/>
          <dgm:constr type="w" for="ch" forName="dummy" refType="sibSp" fact="2.8"/>
          <dgm:constr type="primFontSz" for="ch" forName="node" op="equ" val="65"/>
        </dgm:constrLst>
      </dgm:if>
      <dgm:else name="Name5">
        <dgm:constrLst>
          <dgm:constr type="diam" val="1"/>
          <dgm:constr type="w" for="ch" forName="node" refType="w"/>
          <dgm:constr type="w" for="ch" ptType="sibTrans" refType="w" refFor="ch" refForName="node" fact="0.5"/>
          <dgm:constr type="h" for="ch" ptType="sibTrans" op="equ"/>
          <dgm:constr type="diam" for="ch" ptType="sibTrans" refType="diam" op="equ" fact="-1"/>
          <dgm:constr type="sibSp" refType="w" refFor="ch" refForName="node" fact="0.15"/>
          <dgm:constr type="w" for="ch" forName="dummy" refType="sibSp" fact="2.8"/>
          <dgm:constr type="primFontSz" for="ch" forName="node" op="equ" val="65"/>
        </dgm:constrLst>
      </dgm:else>
    </dgm:choose>
    <dgm:ruleLst>
      <dgm:rule type="diam" val="INF" fact="NaN" max="NaN"/>
    </dgm:ruleLst>
    <dgm:forEach name="nodesForEach" axis="ch" ptType="node">
      <dgm:choose name="Name6">
        <dgm:if name="Name7" axis="par ch" ptType="doc node" func="cnt" op="gt" val="1">
          <dgm:layoutNode name="dummy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</dgm:if>
        <dgm:else name="Name8"/>
      </dgm:choose>
      <dgm:layoutNode name="node" styleLbl="revTx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Name11" axis="followSib" ptType="sibTrans" hideLastTrans="0" cnt="1">
            <dgm:layoutNode name="sibTrans" styleLbl="node1">
              <dgm:alg type="conn"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begPad"/>
                <dgm:constr type="endPad"/>
              </dgm:constrLst>
              <dgm:ruleLst/>
            </dgm:layoutNode>
          </dgm:forEach>
        </dgm:if>
        <dgm:else name="Name12"/>
      </dgm:choos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239DB9-C7D5-4E68-BF2B-DB81DF26A384}" type="datetimeFigureOut">
              <a:rPr lang="ru-RU" smtClean="0"/>
              <a:pPr/>
              <a:t>10.08.2012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2DB3295A-E999-47A1-BD83-E9ED3B999D4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239DB9-C7D5-4E68-BF2B-DB81DF26A384}" type="datetimeFigureOut">
              <a:rPr lang="ru-RU" smtClean="0"/>
              <a:pPr/>
              <a:t>10.08.2012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B3295A-E999-47A1-BD83-E9ED3B999D4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239DB9-C7D5-4E68-BF2B-DB81DF26A384}" type="datetimeFigureOut">
              <a:rPr lang="ru-RU" smtClean="0"/>
              <a:pPr/>
              <a:t>10.08.2012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B3295A-E999-47A1-BD83-E9ED3B999D4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239DB9-C7D5-4E68-BF2B-DB81DF26A384}" type="datetimeFigureOut">
              <a:rPr lang="ru-RU" smtClean="0"/>
              <a:pPr/>
              <a:t>10.08.2012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2DB3295A-E999-47A1-BD83-E9ED3B999D4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239DB9-C7D5-4E68-BF2B-DB81DF26A384}" type="datetimeFigureOut">
              <a:rPr lang="ru-RU" smtClean="0"/>
              <a:pPr/>
              <a:t>10.08.2012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B3295A-E999-47A1-BD83-E9ED3B999D4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239DB9-C7D5-4E68-BF2B-DB81DF26A384}" type="datetimeFigureOut">
              <a:rPr lang="ru-RU" smtClean="0"/>
              <a:pPr/>
              <a:t>10.08.2012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B3295A-E999-47A1-BD83-E9ED3B999D4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239DB9-C7D5-4E68-BF2B-DB81DF26A384}" type="datetimeFigureOut">
              <a:rPr lang="ru-RU" smtClean="0"/>
              <a:pPr/>
              <a:t>10.08.2012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2DB3295A-E999-47A1-BD83-E9ED3B999D4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239DB9-C7D5-4E68-BF2B-DB81DF26A384}" type="datetimeFigureOut">
              <a:rPr lang="ru-RU" smtClean="0"/>
              <a:pPr/>
              <a:t>10.08.2012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B3295A-E999-47A1-BD83-E9ED3B999D4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239DB9-C7D5-4E68-BF2B-DB81DF26A384}" type="datetimeFigureOut">
              <a:rPr lang="ru-RU" smtClean="0"/>
              <a:pPr/>
              <a:t>10.08.2012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B3295A-E999-47A1-BD83-E9ED3B999D4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239DB9-C7D5-4E68-BF2B-DB81DF26A384}" type="datetimeFigureOut">
              <a:rPr lang="ru-RU" smtClean="0"/>
              <a:pPr/>
              <a:t>10.08.2012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B3295A-E999-47A1-BD83-E9ED3B999D4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239DB9-C7D5-4E68-BF2B-DB81DF26A384}" type="datetimeFigureOut">
              <a:rPr lang="ru-RU" smtClean="0"/>
              <a:pPr/>
              <a:t>10.08.2012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B3295A-E999-47A1-BD83-E9ED3B999D4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22239DB9-C7D5-4E68-BF2B-DB81DF26A384}" type="datetimeFigureOut">
              <a:rPr lang="ru-RU" smtClean="0"/>
              <a:pPr/>
              <a:t>10.08.2012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2DB3295A-E999-47A1-BD83-E9ED3B999D4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8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6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6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2.xml"/><Relationship Id="rId13" Type="http://schemas.openxmlformats.org/officeDocument/2006/relationships/diagramColors" Target="../diagrams/colors3.xml"/><Relationship Id="rId3" Type="http://schemas.openxmlformats.org/officeDocument/2006/relationships/diagramLayout" Target="../diagrams/layout1.xml"/><Relationship Id="rId7" Type="http://schemas.openxmlformats.org/officeDocument/2006/relationships/diagramLayout" Target="../diagrams/layout2.xml"/><Relationship Id="rId12" Type="http://schemas.openxmlformats.org/officeDocument/2006/relationships/diagramQuickStyle" Target="../diagrams/quickStyle3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8.xml"/><Relationship Id="rId6" Type="http://schemas.openxmlformats.org/officeDocument/2006/relationships/diagramData" Target="../diagrams/data2.xml"/><Relationship Id="rId11" Type="http://schemas.openxmlformats.org/officeDocument/2006/relationships/diagramLayout" Target="../diagrams/layout3.xml"/><Relationship Id="rId5" Type="http://schemas.openxmlformats.org/officeDocument/2006/relationships/diagramColors" Target="../diagrams/colors1.xml"/><Relationship Id="rId10" Type="http://schemas.openxmlformats.org/officeDocument/2006/relationships/diagramData" Target="../diagrams/data3.xml"/><Relationship Id="rId4" Type="http://schemas.openxmlformats.org/officeDocument/2006/relationships/diagramQuickStyle" Target="../diagrams/quickStyle1.xml"/><Relationship Id="rId9" Type="http://schemas.openxmlformats.org/officeDocument/2006/relationships/diagramColors" Target="../diagrams/colors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6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642918"/>
            <a:ext cx="8229600" cy="4714908"/>
          </a:xfrm>
        </p:spPr>
        <p:txBody>
          <a:bodyPr>
            <a:normAutofit/>
          </a:bodyPr>
          <a:lstStyle/>
          <a:p>
            <a:r>
              <a:rPr lang="ru-RU" sz="60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Приёмы и формы свёртывания информации</a:t>
            </a:r>
            <a:endParaRPr lang="ru-RU" sz="6000" b="1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142852"/>
            <a:ext cx="8686800" cy="1000132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Схема подчинения: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служит для отображения </a:t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иерархических отношений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304800" y="1554163"/>
          <a:ext cx="8686800" cy="45259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715016"/>
            <a:ext cx="8458200" cy="1000132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200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Какое явление природы отображается?</a:t>
            </a:r>
            <a:endParaRPr lang="ru-RU" sz="3200" dirty="0">
              <a:solidFill>
                <a:schemeClr val="accent6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Текст 5"/>
          <p:cNvSpPr>
            <a:spLocks noGrp="1"/>
          </p:cNvSpPr>
          <p:nvPr>
            <p:ph type="body" idx="2"/>
          </p:nvPr>
        </p:nvSpPr>
        <p:spPr/>
        <p:txBody>
          <a:bodyPr>
            <a:normAutofit/>
          </a:bodyPr>
          <a:lstStyle/>
          <a:p>
            <a:r>
              <a:rPr lang="ru-RU" sz="40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Кольцевая схема: </a:t>
            </a:r>
            <a:r>
              <a:rPr lang="ru-RU" sz="35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для</a:t>
            </a:r>
            <a:r>
              <a:rPr lang="ru-RU" sz="35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5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представления непрерывного цикла этапов, задач или событий</a:t>
            </a:r>
            <a:endParaRPr lang="ru-RU" sz="3500" dirty="0">
              <a:solidFill>
                <a:schemeClr val="accent1">
                  <a:lumMod val="75000"/>
                </a:schemeClr>
              </a:solidFill>
            </a:endParaRPr>
          </a:p>
        </p:txBody>
      </p:sp>
      <p:graphicFrame>
        <p:nvGraphicFramePr>
          <p:cNvPr id="7" name="Содержимое 6"/>
          <p:cNvGraphicFramePr>
            <a:graphicFrameLocks noGrp="1"/>
          </p:cNvGraphicFramePr>
          <p:nvPr>
            <p:ph sz="half" idx="1"/>
          </p:nvPr>
        </p:nvGraphicFramePr>
        <p:xfrm>
          <a:off x="3575050" y="609600"/>
          <a:ext cx="5340350" cy="4800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Сверните информацию по схеме: 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6" name="Содержимое 5"/>
          <p:cNvGraphicFramePr>
            <a:graphicFrameLocks noGrp="1"/>
          </p:cNvGraphicFramePr>
          <p:nvPr>
            <p:ph idx="1"/>
          </p:nvPr>
        </p:nvGraphicFramePr>
        <p:xfrm>
          <a:off x="0" y="1285860"/>
          <a:ext cx="8991600" cy="479426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Содержимое 5"/>
          <p:cNvGraphicFramePr>
            <a:graphicFrameLocks/>
          </p:cNvGraphicFramePr>
          <p:nvPr/>
        </p:nvGraphicFramePr>
        <p:xfrm>
          <a:off x="0" y="428604"/>
          <a:ext cx="8991600" cy="507209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01752" y="5715016"/>
            <a:ext cx="8686800" cy="928694"/>
          </a:xfrm>
        </p:spPr>
        <p:txBody>
          <a:bodyPr>
            <a:normAutofit/>
          </a:bodyPr>
          <a:lstStyle/>
          <a:p>
            <a:r>
              <a:rPr lang="ru-RU" sz="1600" dirty="0" smtClean="0"/>
              <a:t>ЭР – электронные ресурсы</a:t>
            </a:r>
            <a:br>
              <a:rPr lang="ru-RU" sz="1600" dirty="0" smtClean="0"/>
            </a:br>
            <a:r>
              <a:rPr lang="ru-RU" sz="1600" dirty="0" smtClean="0"/>
              <a:t>ЭБ – электронные библиотеки</a:t>
            </a:r>
            <a:endParaRPr lang="ru-RU" sz="16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5429264"/>
            <a:ext cx="8686800" cy="1285884"/>
          </a:xfrm>
        </p:spPr>
        <p:txBody>
          <a:bodyPr>
            <a:normAutofit fontScale="90000"/>
          </a:bodyPr>
          <a:lstStyle/>
          <a:p>
            <a:pPr algn="just"/>
            <a:r>
              <a:rPr lang="ru-RU" sz="1400" dirty="0" smtClean="0"/>
              <a:t>	</a:t>
            </a:r>
            <a:r>
              <a:rPr lang="ru-RU" sz="1600" dirty="0" smtClean="0"/>
              <a:t>«Функция прессы в обществе всегда одна и та же. При чтении происходит осмысление людьми текущей реальности. Если какие-то проблемы замалчиваются, как, например, дедовщина в армии, насилие в тюрьмах или чудовищное положение с русским языком, то этих проблем как бы не существует. И тогда в сознании людей возникает диссонанс, вызванный расхождением между тем, что они видят в реальности, и тем представлением об этой реальности, которая навязывается им извне».</a:t>
            </a:r>
            <a:endParaRPr lang="ru-RU" sz="1600" dirty="0"/>
          </a:p>
        </p:txBody>
      </p:sp>
      <p:graphicFrame>
        <p:nvGraphicFramePr>
          <p:cNvPr id="4" name="Содержимое 5"/>
          <p:cNvGraphicFramePr>
            <a:graphicFrameLocks/>
          </p:cNvGraphicFramePr>
          <p:nvPr/>
        </p:nvGraphicFramePr>
        <p:xfrm>
          <a:off x="0" y="285728"/>
          <a:ext cx="9144000" cy="51435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1014434"/>
          </a:xfrm>
        </p:spPr>
        <p:txBody>
          <a:bodyPr/>
          <a:lstStyle/>
          <a:p>
            <a:pPr algn="ctr"/>
            <a:r>
              <a:rPr lang="ru-RU" sz="5400" dirty="0" smtClean="0">
                <a:latin typeface="Times New Roman" pitchFamily="18" charset="0"/>
                <a:cs typeface="Times New Roman" pitchFamily="18" charset="0"/>
              </a:rPr>
              <a:t>Диаграмма</a:t>
            </a:r>
            <a:endParaRPr lang="ru-RU" sz="5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Текст 7"/>
          <p:cNvSpPr>
            <a:spLocks noGrp="1"/>
          </p:cNvSpPr>
          <p:nvPr>
            <p:ph type="body" idx="2"/>
          </p:nvPr>
        </p:nvSpPr>
        <p:spPr>
          <a:xfrm>
            <a:off x="500034" y="357166"/>
            <a:ext cx="3143272" cy="5286412"/>
          </a:xfr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6200000" scaled="1"/>
            <a:tileRect/>
          </a:gradFill>
        </p:spPr>
        <p:txBody>
          <a:bodyPr>
            <a:normAutofit/>
          </a:bodyPr>
          <a:lstStyle/>
          <a:p>
            <a:r>
              <a:rPr lang="ru-RU" sz="28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Диаграммы бывают многих видов: </a:t>
            </a:r>
          </a:p>
          <a:p>
            <a:r>
              <a:rPr lang="ru-RU" sz="28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кольцевые, </a:t>
            </a:r>
          </a:p>
          <a:p>
            <a:r>
              <a:rPr lang="ru-RU" sz="28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столбчатые, </a:t>
            </a:r>
          </a:p>
          <a:p>
            <a:r>
              <a:rPr lang="ru-RU" sz="28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холмистые.  </a:t>
            </a:r>
          </a:p>
          <a:p>
            <a:r>
              <a:rPr lang="ru-RU" sz="28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Используются  в том случае, когда надо сравнить абсолютные показатели.</a:t>
            </a:r>
            <a:endParaRPr lang="ru-RU" sz="2800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9" name="Содержимое 8"/>
          <p:cNvGraphicFramePr>
            <a:graphicFrameLocks noGrp="1"/>
          </p:cNvGraphicFramePr>
          <p:nvPr>
            <p:ph sz="half" idx="1"/>
          </p:nvPr>
        </p:nvGraphicFramePr>
        <p:xfrm>
          <a:off x="3575050" y="609600"/>
          <a:ext cx="5340350" cy="4800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214290"/>
            <a:ext cx="8686800" cy="1081110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Кольцевая   диаграмма</a:t>
            </a:r>
            <a:endParaRPr lang="ru-RU" b="1" dirty="0">
              <a:solidFill>
                <a:schemeClr val="accent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304800" y="1554163"/>
          <a:ext cx="8686800" cy="45259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214290"/>
            <a:ext cx="8686800" cy="1357322"/>
          </a:xfrm>
        </p:spPr>
        <p:txBody>
          <a:bodyPr>
            <a:normAutofit/>
          </a:bodyPr>
          <a:lstStyle/>
          <a:p>
            <a:pPr algn="ctr"/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«Холмистая» Диаграмма</a:t>
            </a:r>
            <a:br>
              <a:rPr lang="ru-RU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2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(посещения)</a:t>
            </a:r>
            <a:endParaRPr lang="ru-RU" sz="2200" b="1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304800" y="1554163"/>
          <a:ext cx="8686800" cy="45259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715016"/>
            <a:ext cx="8458200" cy="928694"/>
          </a:xfrm>
        </p:spPr>
        <p:txBody>
          <a:bodyPr>
            <a:noAutofit/>
          </a:bodyPr>
          <a:lstStyle/>
          <a:p>
            <a:pPr algn="ctr"/>
            <a:r>
              <a:rPr lang="ru-RU" sz="4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Графики</a:t>
            </a:r>
            <a:endParaRPr lang="ru-RU" sz="48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19664"/>
          </a:xfrm>
        </p:spPr>
        <p:txBody>
          <a:bodyPr>
            <a:normAutofit lnSpcReduction="10000"/>
          </a:bodyPr>
          <a:lstStyle/>
          <a:p>
            <a:r>
              <a:rPr lang="ru-RU" sz="4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Графики показывают относитель-ные изменения одного или нескольких показателей</a:t>
            </a:r>
            <a:endParaRPr lang="ru-RU" sz="4000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sz="half" idx="1"/>
          </p:nvPr>
        </p:nvGraphicFramePr>
        <p:xfrm>
          <a:off x="3286116" y="609600"/>
          <a:ext cx="5629284" cy="503397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301752" y="142852"/>
            <a:ext cx="8686800" cy="928694"/>
          </a:xfrm>
        </p:spPr>
        <p:txBody>
          <a:bodyPr>
            <a:no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Таблица: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хороша, когда нужно свести ряд данных для сравнения, сопоставления,т.д.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1428729" y="1714487"/>
          <a:ext cx="6191271" cy="421484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63757"/>
                <a:gridCol w="2063757"/>
                <a:gridCol w="2063757"/>
              </a:tblGrid>
              <a:tr h="1116506">
                <a:tc>
                  <a:txBody>
                    <a:bodyPr/>
                    <a:lstStyle/>
                    <a:p>
                      <a:r>
                        <a:rPr lang="ru-RU" dirty="0" smtClean="0"/>
                        <a:t>Годы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События в </a:t>
                      </a:r>
                      <a:r>
                        <a:rPr lang="ru-RU" smtClean="0"/>
                        <a:t>жизни А.С.Пушкина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События в творчестве</a:t>
                      </a:r>
                      <a:endParaRPr lang="ru-RU" dirty="0"/>
                    </a:p>
                  </a:txBody>
                  <a:tcPr/>
                </a:tc>
              </a:tr>
              <a:tr h="1032779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032779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032779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1071538" y="214291"/>
          <a:ext cx="7358113" cy="6286541"/>
        </p:xfrm>
        <a:graphic>
          <a:graphicData uri="http://schemas.openxmlformats.org/drawingml/2006/table">
            <a:tbl>
              <a:tblPr/>
              <a:tblGrid>
                <a:gridCol w="3678675"/>
                <a:gridCol w="3679438"/>
              </a:tblGrid>
              <a:tr h="65944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kern="50" dirty="0">
                          <a:latin typeface="Times New Roman"/>
                          <a:ea typeface="Lucida Sans Unicode"/>
                        </a:rPr>
                        <a:t>Текстовые формы свертывания информации</a:t>
                      </a:r>
                      <a:endParaRPr lang="ru-RU" sz="2000" kern="50" dirty="0">
                        <a:latin typeface="Times New Roman"/>
                        <a:ea typeface="Lucida Sans Unicode"/>
                      </a:endParaRPr>
                    </a:p>
                  </a:txBody>
                  <a:tcPr marL="24014" marR="24014" marT="24014" marB="2401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kern="50" dirty="0">
                          <a:latin typeface="Times New Roman"/>
                          <a:ea typeface="Lucida Sans Unicode"/>
                        </a:rPr>
                        <a:t>Графические формы свертывания информации</a:t>
                      </a:r>
                      <a:endParaRPr lang="ru-RU" sz="2000" kern="50" dirty="0">
                        <a:latin typeface="Times New Roman"/>
                        <a:ea typeface="Lucida Sans Unicode"/>
                      </a:endParaRPr>
                    </a:p>
                  </a:txBody>
                  <a:tcPr marL="24014" marR="24014" marT="24014" marB="2401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8201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kern="50" dirty="0">
                          <a:latin typeface="Times New Roman"/>
                          <a:ea typeface="Lucida Sans Unicode"/>
                        </a:rPr>
                        <a:t>Библиографическое описание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kern="50" dirty="0">
                          <a:latin typeface="Times New Roman"/>
                          <a:ea typeface="Lucida Sans Unicode"/>
                        </a:rPr>
                        <a:t>(или список литературы)</a:t>
                      </a:r>
                    </a:p>
                  </a:txBody>
                  <a:tcPr marL="24014" marR="24014" marT="24014" marB="2401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kern="50" dirty="0">
                          <a:latin typeface="Times New Roman"/>
                          <a:ea typeface="Lucida Sans Unicode"/>
                        </a:rPr>
                        <a:t>Схема</a:t>
                      </a:r>
                      <a:r>
                        <a:rPr lang="ru-RU" sz="2000" kern="50" dirty="0" smtClean="0">
                          <a:latin typeface="Times New Roman"/>
                          <a:ea typeface="Lucida Sans Unicode"/>
                        </a:rPr>
                        <a:t>:</a:t>
                      </a:r>
                    </a:p>
                    <a:p>
                      <a:pPr marL="457200" indent="-457200">
                        <a:spcAft>
                          <a:spcPts val="0"/>
                        </a:spcAft>
                        <a:buFont typeface="Arial" pitchFamily="34" charset="0"/>
                        <a:buChar char="•"/>
                      </a:pPr>
                      <a:r>
                        <a:rPr lang="ru-RU" sz="2000" kern="50" dirty="0" smtClean="0">
                          <a:latin typeface="Times New Roman"/>
                          <a:ea typeface="Lucida Sans Unicode"/>
                        </a:rPr>
                        <a:t>Кластер</a:t>
                      </a:r>
                    </a:p>
                    <a:p>
                      <a:pPr marL="457200" indent="-457200">
                        <a:spcAft>
                          <a:spcPts val="0"/>
                        </a:spcAft>
                        <a:buFont typeface="Arial" pitchFamily="34" charset="0"/>
                        <a:buChar char="•"/>
                      </a:pPr>
                      <a:r>
                        <a:rPr lang="ru-RU" sz="2000" kern="50" dirty="0" smtClean="0">
                          <a:latin typeface="Times New Roman"/>
                          <a:ea typeface="Lucida Sans Unicode"/>
                        </a:rPr>
                        <a:t>Подчинительная</a:t>
                      </a:r>
                    </a:p>
                    <a:p>
                      <a:pPr marL="457200" indent="-457200">
                        <a:spcAft>
                          <a:spcPts val="0"/>
                        </a:spcAft>
                        <a:buFont typeface="Arial" pitchFamily="34" charset="0"/>
                        <a:buChar char="•"/>
                      </a:pPr>
                      <a:r>
                        <a:rPr lang="ru-RU" sz="2000" kern="50" dirty="0" smtClean="0">
                          <a:latin typeface="Times New Roman"/>
                          <a:ea typeface="Lucida Sans Unicode"/>
                        </a:rPr>
                        <a:t>Схема взаимодействия</a:t>
                      </a:r>
                    </a:p>
                    <a:p>
                      <a:pPr marL="457200" indent="-457200">
                        <a:spcAft>
                          <a:spcPts val="0"/>
                        </a:spcAft>
                        <a:buFont typeface="Arial" pitchFamily="34" charset="0"/>
                        <a:buChar char="•"/>
                      </a:pPr>
                      <a:r>
                        <a:rPr lang="ru-RU" sz="2000" kern="50" dirty="0" smtClean="0">
                          <a:latin typeface="Times New Roman"/>
                          <a:ea typeface="Lucida Sans Unicode"/>
                        </a:rPr>
                        <a:t>Кольцевая</a:t>
                      </a:r>
                    </a:p>
                    <a:p>
                      <a:pPr marL="457200" indent="-457200">
                        <a:spcAft>
                          <a:spcPts val="0"/>
                        </a:spcAft>
                        <a:buFont typeface="Arial" pitchFamily="34" charset="0"/>
                        <a:buChar char="•"/>
                      </a:pPr>
                      <a:r>
                        <a:rPr lang="ru-RU" sz="2000" kern="50" dirty="0" smtClean="0">
                          <a:latin typeface="Times New Roman"/>
                          <a:ea typeface="Lucida Sans Unicode"/>
                        </a:rPr>
                        <a:t>Циклическая</a:t>
                      </a:r>
                      <a:r>
                        <a:rPr lang="ru-RU" sz="2000" kern="50" dirty="0" smtClean="0">
                          <a:latin typeface="Symbol"/>
                          <a:ea typeface="Lucida Sans Unicode"/>
                          <a:cs typeface="OpenSymbol"/>
                        </a:rPr>
                        <a:t>              </a:t>
                      </a:r>
                      <a:endParaRPr lang="ru-RU" sz="2000" kern="50" dirty="0">
                        <a:latin typeface="Symbol"/>
                        <a:ea typeface="Lucida Sans Unicode"/>
                        <a:cs typeface="OpenSymbol"/>
                      </a:endParaRPr>
                    </a:p>
                  </a:txBody>
                  <a:tcPr marL="24014" marR="24014" marT="24014" marB="2401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380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kern="50" dirty="0">
                          <a:latin typeface="Times New Roman"/>
                          <a:ea typeface="Lucida Sans Unicode"/>
                        </a:rPr>
                        <a:t>Аннотация</a:t>
                      </a:r>
                    </a:p>
                  </a:txBody>
                  <a:tcPr marL="24014" marR="24014" marT="24014" marB="2401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kern="50" dirty="0">
                          <a:latin typeface="Times New Roman"/>
                          <a:ea typeface="Lucida Sans Unicode"/>
                        </a:rPr>
                        <a:t>График</a:t>
                      </a:r>
                    </a:p>
                  </a:txBody>
                  <a:tcPr marL="24014" marR="24014" marT="24014" marB="2401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6847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kern="50" dirty="0">
                          <a:latin typeface="Times New Roman"/>
                          <a:ea typeface="Lucida Sans Unicode"/>
                        </a:rPr>
                        <a:t>Реферат</a:t>
                      </a:r>
                    </a:p>
                  </a:txBody>
                  <a:tcPr marL="24014" marR="24014" marT="24014" marB="2401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kern="50" dirty="0" smtClean="0">
                          <a:latin typeface="Times New Roman"/>
                          <a:ea typeface="Lucida Sans Unicode"/>
                        </a:rPr>
                        <a:t>   Диаграмма </a:t>
                      </a:r>
                    </a:p>
                    <a:p>
                      <a:pPr>
                        <a:spcAft>
                          <a:spcPts val="0"/>
                        </a:spcAft>
                        <a:buFont typeface="Arial" pitchFamily="34" charset="0"/>
                        <a:buChar char="•"/>
                      </a:pPr>
                      <a:r>
                        <a:rPr lang="ru-RU" sz="2000" kern="50" dirty="0" smtClean="0">
                          <a:latin typeface="Times New Roman"/>
                          <a:ea typeface="Lucida Sans Unicode"/>
                        </a:rPr>
                        <a:t>  Кольцевая</a:t>
                      </a:r>
                    </a:p>
                    <a:p>
                      <a:pPr>
                        <a:spcAft>
                          <a:spcPts val="0"/>
                        </a:spcAft>
                        <a:buFont typeface="Arial" pitchFamily="34" charset="0"/>
                        <a:buChar char="•"/>
                      </a:pPr>
                      <a:r>
                        <a:rPr lang="ru-RU" sz="2000" kern="50" dirty="0" smtClean="0">
                          <a:latin typeface="Times New Roman"/>
                          <a:ea typeface="Lucida Sans Unicode"/>
                        </a:rPr>
                        <a:t>  Столбчатая</a:t>
                      </a:r>
                    </a:p>
                    <a:p>
                      <a:pPr>
                        <a:spcAft>
                          <a:spcPts val="0"/>
                        </a:spcAft>
                        <a:buFont typeface="Arial" pitchFamily="34" charset="0"/>
                        <a:buChar char="•"/>
                      </a:pPr>
                      <a:r>
                        <a:rPr lang="ru-RU" sz="2000" kern="50" dirty="0" smtClean="0">
                          <a:latin typeface="Times New Roman"/>
                          <a:ea typeface="Lucida Sans Unicode"/>
                        </a:rPr>
                        <a:t>  «Холмистая»</a:t>
                      </a:r>
                      <a:endParaRPr lang="ru-RU" sz="2000" kern="50" dirty="0">
                        <a:latin typeface="Times New Roman"/>
                        <a:ea typeface="Lucida Sans Unicode"/>
                      </a:endParaRPr>
                    </a:p>
                  </a:txBody>
                  <a:tcPr marL="24014" marR="24014" marT="24014" marB="2401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380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kern="50" dirty="0">
                          <a:latin typeface="Times New Roman"/>
                          <a:ea typeface="Lucida Sans Unicode"/>
                        </a:rPr>
                        <a:t>Обзор </a:t>
                      </a:r>
                    </a:p>
                  </a:txBody>
                  <a:tcPr marL="24014" marR="24014" marT="24014" marB="2401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kern="50" dirty="0">
                          <a:latin typeface="Times New Roman"/>
                          <a:ea typeface="Lucida Sans Unicode"/>
                        </a:rPr>
                        <a:t>Таблица</a:t>
                      </a:r>
                    </a:p>
                  </a:txBody>
                  <a:tcPr marL="24014" marR="24014" marT="24014" marB="2401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380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kern="50" dirty="0">
                          <a:latin typeface="Times New Roman"/>
                          <a:ea typeface="Lucida Sans Unicode"/>
                        </a:rPr>
                        <a:t>План, план-конспект</a:t>
                      </a:r>
                    </a:p>
                  </a:txBody>
                  <a:tcPr marL="24014" marR="24014" marT="24014" marB="2401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kern="50" dirty="0">
                          <a:latin typeface="Times New Roman"/>
                          <a:ea typeface="Lucida Sans Unicode"/>
                        </a:rPr>
                        <a:t>План (местности)</a:t>
                      </a:r>
                    </a:p>
                  </a:txBody>
                  <a:tcPr marL="24014" marR="24014" marT="24014" marB="2401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380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kern="50" dirty="0">
                          <a:latin typeface="Times New Roman"/>
                          <a:ea typeface="Lucida Sans Unicode"/>
                        </a:rPr>
                        <a:t>Конспект </a:t>
                      </a:r>
                    </a:p>
                  </a:txBody>
                  <a:tcPr marL="24014" marR="24014" marT="24014" marB="2401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4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kern="50" dirty="0">
                          <a:latin typeface="Times New Roman"/>
                          <a:ea typeface="Lucida Sans Unicode"/>
                        </a:rPr>
                        <a:t>Карта </a:t>
                      </a:r>
                    </a:p>
                  </a:txBody>
                  <a:tcPr marL="24014" marR="24014" marT="24014" marB="2401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380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kern="50" dirty="0">
                          <a:latin typeface="Times New Roman"/>
                          <a:ea typeface="Lucida Sans Unicode"/>
                        </a:rPr>
                        <a:t>Тезисы </a:t>
                      </a:r>
                    </a:p>
                  </a:txBody>
                  <a:tcPr marL="24014" marR="24014" marT="24014" marB="2401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5380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kern="50" dirty="0">
                          <a:latin typeface="Times New Roman"/>
                          <a:ea typeface="Lucida Sans Unicode"/>
                        </a:rPr>
                        <a:t>Дайджест </a:t>
                      </a:r>
                    </a:p>
                  </a:txBody>
                  <a:tcPr marL="24014" marR="24014" marT="24014" marB="2401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5380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kern="50" dirty="0">
                          <a:latin typeface="Times New Roman"/>
                          <a:ea typeface="Lucida Sans Unicode"/>
                        </a:rPr>
                        <a:t>Резюме </a:t>
                      </a:r>
                    </a:p>
                  </a:txBody>
                  <a:tcPr marL="24014" marR="24014" marT="24014" marB="2401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Lucida Sans Unicode" pitchFamily="34" charset="0"/>
                <a:cs typeface="Times New Roman" pitchFamily="18" charset="0"/>
              </a:rPr>
              <a:t>  </a:t>
            </a: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214290"/>
            <a:ext cx="8686800" cy="1084158"/>
          </a:xfrm>
        </p:spPr>
        <p:txBody>
          <a:bodyPr/>
          <a:lstStyle/>
          <a:p>
            <a:pPr algn="ctr"/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План и карта</a:t>
            </a:r>
            <a:endParaRPr lang="ru-RU" b="1" i="1" dirty="0"/>
          </a:p>
        </p:txBody>
      </p:sp>
      <p:pic>
        <p:nvPicPr>
          <p:cNvPr id="3" name="Рисунок 2"/>
          <p:cNvPicPr/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14282" y="1214422"/>
            <a:ext cx="4786346" cy="30003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3"/>
          <p:cNvPicPr/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429124" y="3786190"/>
            <a:ext cx="4714876" cy="30718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/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5940425" cy="37127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3"/>
          <p:cNvPicPr/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203575" y="2928934"/>
            <a:ext cx="5940425" cy="37127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722376" y="357166"/>
            <a:ext cx="7772400" cy="1785950"/>
          </a:xfrm>
        </p:spPr>
        <p:txBody>
          <a:bodyPr>
            <a:normAutofit/>
          </a:bodyPr>
          <a:lstStyle/>
          <a:p>
            <a:pPr algn="l"/>
            <a:r>
              <a:rPr lang="ru-RU" sz="4800" dirty="0" smtClean="0">
                <a:solidFill>
                  <a:schemeClr val="tx2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Библиографическое описание</a:t>
            </a:r>
            <a:endParaRPr lang="ru-RU" sz="4800" dirty="0">
              <a:solidFill>
                <a:schemeClr val="tx2">
                  <a:lumMod val="75000"/>
                  <a:lumOff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722376" y="2714620"/>
            <a:ext cx="7772400" cy="1214446"/>
          </a:xfrm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1">
            <a:schemeClr val="accent4"/>
          </a:lnRef>
          <a:fillRef idx="1003">
            <a:schemeClr val="lt2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just"/>
            <a:r>
              <a:rPr lang="ru-RU" dirty="0" smtClean="0"/>
              <a:t>	</a:t>
            </a:r>
            <a:r>
              <a:rPr lang="ru-RU" b="1" i="1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Пушкин А.С. Драматические произведения</a:t>
            </a:r>
            <a:r>
              <a:rPr lang="en-US" b="1" i="1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[</a:t>
            </a:r>
            <a:r>
              <a:rPr lang="ru-RU" b="1" i="1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Текст</a:t>
            </a:r>
            <a:r>
              <a:rPr lang="en-US" b="1" i="1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] /</a:t>
            </a:r>
            <a:r>
              <a:rPr lang="ru-RU" b="1" i="1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А.С.Пушкин. – М.: </a:t>
            </a:r>
            <a:r>
              <a:rPr lang="ru-RU" b="1" i="1" dirty="0" err="1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Худож</a:t>
            </a:r>
            <a:r>
              <a:rPr lang="ru-RU" b="1" i="1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. лит.,  1999. – 238 с., ил. – (Классики и современники).</a:t>
            </a:r>
            <a:endParaRPr lang="ru-RU" b="1" i="1" dirty="0">
              <a:solidFill>
                <a:schemeClr val="accent5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214290"/>
            <a:ext cx="8686800" cy="928694"/>
          </a:xfrm>
        </p:spPr>
        <p:txBody>
          <a:bodyPr>
            <a:normAutofit fontScale="90000"/>
          </a:bodyPr>
          <a:lstStyle/>
          <a:p>
            <a:pPr algn="ctr"/>
            <a:r>
              <a:rPr lang="ru-RU" sz="6000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Аннотация</a:t>
            </a:r>
            <a:endParaRPr lang="ru-RU" sz="6000" dirty="0">
              <a:solidFill>
                <a:schemeClr val="accent5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style>
          <a:lnRef idx="0">
            <a:scrgbClr r="0" g="0" b="0"/>
          </a:lnRef>
          <a:fillRef idx="1003">
            <a:schemeClr val="lt2"/>
          </a:fillRef>
          <a:effectRef idx="0">
            <a:scrgbClr r="0" g="0" b="0"/>
          </a:effectRef>
          <a:fontRef idx="major"/>
        </p:style>
        <p:txBody>
          <a:bodyPr>
            <a:normAutofit fontScale="85000" lnSpcReduction="10000"/>
          </a:bodyPr>
          <a:lstStyle/>
          <a:p>
            <a:pPr>
              <a:buNone/>
            </a:pPr>
            <a:r>
              <a:rPr lang="ru-RU" sz="1800" b="1" i="1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		</a:t>
            </a:r>
            <a:r>
              <a:rPr lang="ru-RU" sz="3000" b="1" i="1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Андреев О.А., Хромов Л.Н. Учитесь быстро читать</a:t>
            </a:r>
            <a:r>
              <a:rPr lang="en-US" sz="3000" b="1" i="1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[</a:t>
            </a:r>
            <a:r>
              <a:rPr lang="ru-RU" sz="3000" b="1" i="1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Текст</a:t>
            </a:r>
            <a:r>
              <a:rPr lang="en-US" sz="3000" b="1" i="1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] /</a:t>
            </a:r>
            <a:r>
              <a:rPr lang="ru-RU" sz="3000" b="1" i="1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О.А.Андреев, Л.Н.Хромов. – М.: Просвещение, 1991. – 159, </a:t>
            </a:r>
            <a:r>
              <a:rPr lang="en-US" sz="3000" b="1" i="1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[1] </a:t>
            </a:r>
            <a:r>
              <a:rPr lang="ru-RU" sz="3000" b="1" i="1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с., ил.</a:t>
            </a:r>
          </a:p>
          <a:p>
            <a:pPr>
              <a:buNone/>
            </a:pPr>
            <a:endParaRPr lang="ru-RU" sz="1800" b="1" i="1" dirty="0" smtClean="0">
              <a:solidFill>
                <a:schemeClr val="accent5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r>
              <a:rPr lang="ru-RU" sz="1800" b="1" i="1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		</a:t>
            </a:r>
            <a:r>
              <a:rPr lang="ru-RU" b="1" i="1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 книге рассказывается о том, как научиться быстро читать, глубже и полнее понимать прочитанное, разбираются причины медленного чтения и приемы освоения техники быстрого и эффективного чтения. Авторы приводят десять бесед с упражнениями и контрольными заданиями, позволяющими самостоятельно или с помощью педагогов освоить метод быстрого чтения.</a:t>
            </a:r>
            <a:endParaRPr lang="ru-RU" b="1" i="1" dirty="0">
              <a:solidFill>
                <a:schemeClr val="accent5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786454"/>
            <a:ext cx="8458200" cy="857256"/>
          </a:xfrm>
        </p:spPr>
        <p:txBody>
          <a:bodyPr>
            <a:noAutofit/>
          </a:bodyPr>
          <a:lstStyle/>
          <a:p>
            <a:pPr algn="ctr"/>
            <a:r>
              <a:rPr lang="ru-RU" sz="7200" b="0" dirty="0" smtClean="0">
                <a:latin typeface="Times New Roman" pitchFamily="18" charset="0"/>
                <a:cs typeface="Times New Roman" pitchFamily="18" charset="0"/>
              </a:rPr>
              <a:t>Реферат</a:t>
            </a:r>
            <a:endParaRPr lang="ru-RU" sz="7200" b="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43230" cy="4819664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Реферат – краткое изложение содержание первичного документа с точки зрения его содержания, назначения, формы и других особенностей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6" name="Содержимое 5"/>
          <p:cNvGraphicFramePr>
            <a:graphicFrameLocks noGrp="1"/>
          </p:cNvGraphicFramePr>
          <p:nvPr>
            <p:ph sz="half" idx="1"/>
          </p:nvPr>
        </p:nvGraphicFramePr>
        <p:xfrm>
          <a:off x="4429124" y="609600"/>
          <a:ext cx="4486276" cy="4800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7" name="Схема 6"/>
          <p:cNvGraphicFramePr/>
          <p:nvPr/>
        </p:nvGraphicFramePr>
        <p:xfrm>
          <a:off x="4429124" y="1142984"/>
          <a:ext cx="4333884" cy="296069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graphicFrame>
        <p:nvGraphicFramePr>
          <p:cNvPr id="8" name="Схема 7"/>
          <p:cNvGraphicFramePr/>
          <p:nvPr/>
        </p:nvGraphicFramePr>
        <p:xfrm>
          <a:off x="3571868" y="1397000"/>
          <a:ext cx="5429288" cy="324644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0" r:lo="rId11" r:qs="rId12" r:cs="rId13"/>
          </a:graphicData>
        </a:graphic>
      </p:graphicFrame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142852"/>
            <a:ext cx="8686800" cy="928694"/>
          </a:xfrm>
        </p:spPr>
        <p:txBody>
          <a:bodyPr>
            <a:noAutofit/>
          </a:bodyPr>
          <a:lstStyle/>
          <a:p>
            <a:pPr algn="ctr"/>
            <a:r>
              <a:rPr lang="ru-RU" sz="5400" dirty="0" smtClean="0">
                <a:latin typeface="Times New Roman" pitchFamily="18" charset="0"/>
                <a:cs typeface="Times New Roman" pitchFamily="18" charset="0"/>
              </a:rPr>
              <a:t>Обзор</a:t>
            </a:r>
            <a:endParaRPr lang="ru-RU" sz="5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4800" y="2000240"/>
            <a:ext cx="8686800" cy="4079885"/>
          </a:xfr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/>
          <a:lstStyle/>
          <a:p>
            <a:pPr algn="just">
              <a:buNone/>
            </a:pPr>
            <a:r>
              <a:rPr lang="ru-RU" dirty="0" smtClean="0"/>
              <a:t>		</a:t>
            </a:r>
          </a:p>
          <a:p>
            <a:pPr algn="just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		Вид свёртывания информации, который содержит сжатое изложение основного содержания </a:t>
            </a:r>
            <a:r>
              <a:rPr lang="ru-RU" u="sng" dirty="0" smtClean="0">
                <a:latin typeface="Times New Roman" pitchFamily="18" charset="0"/>
                <a:cs typeface="Times New Roman" pitchFamily="18" charset="0"/>
              </a:rPr>
              <a:t>ряда документов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объединенных одним или несколькими общими признаками (темой, автором, т.д.)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214290"/>
            <a:ext cx="8686800" cy="1081110"/>
          </a:xfrm>
        </p:spPr>
        <p:txBody>
          <a:bodyPr>
            <a:normAutofit/>
          </a:bodyPr>
          <a:lstStyle/>
          <a:p>
            <a:pPr algn="ctr"/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Другие  текстовые  формы</a:t>
            </a:r>
            <a:endParaRPr lang="ru-RU" sz="4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txBody>
          <a:bodyPr>
            <a:normAutofit/>
          </a:bodyPr>
          <a:lstStyle/>
          <a:p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План, план-конспект 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–  систематизированный перечень разделов, подразделов, …, который характеризует структуру текста.</a:t>
            </a:r>
          </a:p>
          <a:p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Конспект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– краткий связный пересказ содержания изучаемого текста.</a:t>
            </a:r>
          </a:p>
          <a:p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Тезисы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– основные положения доклада или сообщения.</a:t>
            </a:r>
          </a:p>
          <a:p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Дайджест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– сокращенное  изложение  авторского текста (цитаты, отобранные и сгруппированные так, чтобы дать представление о содержании).</a:t>
            </a:r>
          </a:p>
          <a:p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Резюме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– заключительная часть текста, в которой кратко излагается суть работы и выводы.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142852"/>
            <a:ext cx="8686800" cy="1500198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Графические формы свертывания информации :  кластер</a:t>
            </a:r>
            <a:endParaRPr lang="ru-RU" dirty="0"/>
          </a:p>
        </p:txBody>
      </p:sp>
      <p:pic>
        <p:nvPicPr>
          <p:cNvPr id="3" name="Рисунок 2"/>
          <p:cNvPicPr/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928662" y="1928802"/>
            <a:ext cx="7072362" cy="3857651"/>
          </a:xfrm>
          <a:prstGeom prst="rect">
            <a:avLst/>
          </a:prstGeom>
          <a:solidFill>
            <a:schemeClr val="bg2">
              <a:lumMod val="50000"/>
            </a:schemeClr>
          </a:solidFill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latin typeface="Monotype Corsiva" pitchFamily="66" charset="0"/>
              </a:rPr>
              <a:t>Кластер  к  Теме «Морская черепаха»</a:t>
            </a:r>
            <a:endParaRPr lang="ru-RU" b="1" dirty="0">
              <a:latin typeface="Monotype Corsiva" pitchFamily="66" charset="0"/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4294967295"/>
          </p:nvPr>
        </p:nvGraphicFramePr>
        <p:xfrm>
          <a:off x="457200" y="1571611"/>
          <a:ext cx="8686800" cy="450851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672</TotalTime>
  <Words>387</Words>
  <Application>Microsoft Office PowerPoint</Application>
  <PresentationFormat>Экран (4:3)</PresentationFormat>
  <Paragraphs>106</Paragraphs>
  <Slides>21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Трек</vt:lpstr>
      <vt:lpstr>Приёмы и формы свёртывания информации</vt:lpstr>
      <vt:lpstr>Слайд 2</vt:lpstr>
      <vt:lpstr>Библиографическое описание</vt:lpstr>
      <vt:lpstr>Аннотация</vt:lpstr>
      <vt:lpstr>Реферат</vt:lpstr>
      <vt:lpstr>Обзор</vt:lpstr>
      <vt:lpstr>Другие  текстовые  формы</vt:lpstr>
      <vt:lpstr>Графические формы свертывания информации :  кластер</vt:lpstr>
      <vt:lpstr>Кластер  к  Теме «Морская черепаха»</vt:lpstr>
      <vt:lpstr>Схема подчинения: служит для отображения  иерархических отношений</vt:lpstr>
      <vt:lpstr>Какое явление природы отображается?</vt:lpstr>
      <vt:lpstr>Сверните информацию по схеме: </vt:lpstr>
      <vt:lpstr>ЭР – электронные ресурсы ЭБ – электронные библиотеки</vt:lpstr>
      <vt:lpstr> «Функция прессы в обществе всегда одна и та же. При чтении происходит осмысление людьми текущей реальности. Если какие-то проблемы замалчиваются, как, например, дедовщина в армии, насилие в тюрьмах или чудовищное положение с русским языком, то этих проблем как бы не существует. И тогда в сознании людей возникает диссонанс, вызванный расхождением между тем, что они видят в реальности, и тем представлением об этой реальности, которая навязывается им извне».</vt:lpstr>
      <vt:lpstr>Диаграмма</vt:lpstr>
      <vt:lpstr>Кольцевая   диаграмма</vt:lpstr>
      <vt:lpstr>«Холмистая» Диаграмма (посещения)</vt:lpstr>
      <vt:lpstr>Графики</vt:lpstr>
      <vt:lpstr>Таблица:   хороша, когда нужно свести ряд данных для сравнения, сопоставления,т.д.</vt:lpstr>
      <vt:lpstr>План и карта</vt:lpstr>
      <vt:lpstr>Слайд 21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Текстовые и графические формы свёртывания информации</dc:title>
  <dc:creator>SOSH1</dc:creator>
  <cp:lastModifiedBy>Tata</cp:lastModifiedBy>
  <cp:revision>71</cp:revision>
  <dcterms:created xsi:type="dcterms:W3CDTF">2011-03-12T09:29:11Z</dcterms:created>
  <dcterms:modified xsi:type="dcterms:W3CDTF">2012-08-10T19:58:30Z</dcterms:modified>
</cp:coreProperties>
</file>