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0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3467" autoAdjust="0"/>
  </p:normalViewPr>
  <p:slideViewPr>
    <p:cSldViewPr>
      <p:cViewPr>
        <p:scale>
          <a:sx n="100" d="100"/>
          <a:sy n="100" d="100"/>
        </p:scale>
        <p:origin x="-5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4C1E-8B18-4837-A89B-B18F5802AB6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525B0-E576-4EC7-B812-972846C05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525B0-E576-4EC7-B812-972846C055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525B0-E576-4EC7-B812-972846C055A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525B0-E576-4EC7-B812-972846C055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06E28E70-CD71-49F8-97BE-9D7A2A2A1288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4DC6-2E59-4C28-BC45-CE0386F756ED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E0A30229-AF4A-468A-B7CA-5F68A75789A8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876B-97A0-4E67-A267-7F64200F0D92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82DF-58DA-43FD-9DE9-CDADC714C486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94EA-4C1B-4D8F-A85F-AF4D61730E1C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8D8B-81DC-46F6-AFAC-43C9EA3FD8E4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4FC0-8F5E-4CED-A40C-1BC98E8D4C91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ED42-9CBA-42DE-962D-20B5A4A6C392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7C81-55A7-4CCA-B72A-36750330B132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B9DB-BF1A-4018-8F14-E79D4C3DB4AF}" type="datetime1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Райкова О.В. и Салий С.Н.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1F6A-F459-4873-AB9D-AB25F160D039}" type="datetime1">
              <a:rPr lang="en-US" smtClean="0"/>
              <a:pPr/>
              <a:t>1/26/2012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6929486" cy="2786058"/>
          </a:xfrm>
        </p:spPr>
        <p:txBody>
          <a:bodyPr>
            <a:normAutofit/>
          </a:bodyPr>
          <a:lstStyle/>
          <a:p>
            <a:r>
              <a:rPr lang="ru-RU" dirty="0" smtClean="0"/>
              <a:t>«Расчет сопротивления цепей с использованием электронных таблиц»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229200"/>
            <a:ext cx="5286412" cy="960120"/>
          </a:xfrm>
        </p:spPr>
        <p:txBody>
          <a:bodyPr/>
          <a:lstStyle/>
          <a:p>
            <a:pPr algn="ctr"/>
            <a:r>
              <a:rPr lang="ru-RU" b="1" dirty="0" smtClean="0"/>
              <a:t>Интегрированный урок по физике и информатике </a:t>
            </a:r>
            <a:endParaRPr lang="ru-RU" dirty="0"/>
          </a:p>
        </p:txBody>
      </p:sp>
      <p:pic>
        <p:nvPicPr>
          <p:cNvPr id="1026" name="Picture 2" descr="G:\8 класс\106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80928"/>
            <a:ext cx="4682201" cy="242889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400800"/>
            <a:ext cx="532312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6136" y="6492875"/>
            <a:ext cx="2895600" cy="365125"/>
          </a:xfrm>
        </p:spPr>
        <p:txBody>
          <a:bodyPr/>
          <a:lstStyle/>
          <a:p>
            <a:r>
              <a:rPr lang="ru-RU" dirty="0" smtClean="0"/>
              <a:t>Райкова О.В. и </a:t>
            </a:r>
            <a:r>
              <a:rPr lang="ru-RU" dirty="0" err="1" smtClean="0"/>
              <a:t>Салий</a:t>
            </a:r>
            <a:r>
              <a:rPr lang="ru-RU" dirty="0" smtClean="0"/>
              <a:t> С.Н.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, как электронные таблицы помогают  производить сложные расчеты сопротивлений электрических цепей.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57592" y="6492875"/>
            <a:ext cx="586408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60032" y="6492875"/>
            <a:ext cx="2895600" cy="365125"/>
          </a:xfrm>
        </p:spPr>
        <p:txBody>
          <a:bodyPr/>
          <a:lstStyle/>
          <a:p>
            <a:r>
              <a:rPr lang="ru-RU" dirty="0" smtClean="0"/>
              <a:t>Райкова О.В. и </a:t>
            </a:r>
            <a:r>
              <a:rPr lang="ru-RU" dirty="0" err="1" smtClean="0"/>
              <a:t>Салий</a:t>
            </a:r>
            <a:r>
              <a:rPr lang="ru-RU" dirty="0" smtClean="0"/>
              <a:t> С.Н.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Какое соединение проводников называют последовательным (параллельным)?</a:t>
            </a:r>
          </a:p>
          <a:p>
            <a:pPr lvl="0"/>
            <a:r>
              <a:rPr lang="ru-RU" dirty="0" smtClean="0"/>
              <a:t>Как изменится сопротивление электрической цепи, если подключить к любому звену цепи еще один резистор последовательно (параллельно)?</a:t>
            </a:r>
          </a:p>
          <a:p>
            <a:pPr lvl="0"/>
            <a:r>
              <a:rPr lang="ru-RU" dirty="0" smtClean="0"/>
              <a:t>Основные закономерности  последовательного (параллельного) соединения проводников. </a:t>
            </a:r>
          </a:p>
          <a:p>
            <a:endParaRPr lang="ru-RU" dirty="0"/>
          </a:p>
        </p:txBody>
      </p:sp>
      <p:pic>
        <p:nvPicPr>
          <p:cNvPr id="2051" name="Picture 3" descr="E:\ANIMATED\J02827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219200" cy="1219200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370384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28184" y="6492875"/>
            <a:ext cx="2472680" cy="365125"/>
          </a:xfrm>
        </p:spPr>
        <p:txBody>
          <a:bodyPr/>
          <a:lstStyle/>
          <a:p>
            <a:r>
              <a:rPr lang="ru-RU" dirty="0" smtClean="0"/>
              <a:t>Райкова О.В. и </a:t>
            </a:r>
            <a:r>
              <a:rPr lang="ru-RU" dirty="0" err="1" smtClean="0"/>
              <a:t>Салий</a:t>
            </a:r>
            <a:r>
              <a:rPr lang="ru-RU" dirty="0" smtClean="0"/>
              <a:t> С.Н.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643050"/>
          <a:ext cx="8715404" cy="4929222"/>
        </p:xfrm>
        <a:graphic>
          <a:graphicData uri="http://schemas.openxmlformats.org/drawingml/2006/table">
            <a:tbl>
              <a:tblPr/>
              <a:tblGrid>
                <a:gridCol w="4357702"/>
                <a:gridCol w="4357702"/>
              </a:tblGrid>
              <a:tr h="177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Последовательное соединение</a:t>
                      </a:r>
                      <a:endParaRPr lang="ru-RU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Параллельное соединение</a:t>
                      </a:r>
                      <a:endParaRPr lang="ru-RU" sz="3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54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= I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 = I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U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=U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 + U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</a:t>
                      </a:r>
                      <a:r>
                        <a:rPr lang="ru-RU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=R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ru-RU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 + R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= I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 + I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U</a:t>
                      </a:r>
                      <a:r>
                        <a:rPr lang="ru-RU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=U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40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 = U</a:t>
                      </a:r>
                      <a:r>
                        <a:rPr lang="en-US" sz="4000" b="1" baseline="-250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4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" name="Рисунок 2" descr="full_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214950"/>
            <a:ext cx="3500462" cy="9442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1643050"/>
            <a:ext cx="4357686" cy="492922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0" y="6286520"/>
            <a:ext cx="50003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895600" cy="365125"/>
          </a:xfrm>
        </p:spPr>
        <p:txBody>
          <a:bodyPr/>
          <a:lstStyle/>
          <a:p>
            <a:r>
              <a:rPr lang="ru-RU" dirty="0" smtClean="0"/>
              <a:t>Райкова О.В. и </a:t>
            </a:r>
            <a:r>
              <a:rPr lang="ru-RU" dirty="0" err="1" smtClean="0"/>
              <a:t>Салий</a:t>
            </a:r>
            <a:r>
              <a:rPr lang="ru-RU" dirty="0" smtClean="0"/>
              <a:t> С.Н.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285752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Задача 1.</a:t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17410" name="Picture 2" descr="G:\8 класс\интегрированный урок с физикой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3595" y="0"/>
            <a:ext cx="4570405" cy="121442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501008"/>
            <a:ext cx="942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10385" y="3861591"/>
            <a:ext cx="804390" cy="3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4293096"/>
            <a:ext cx="1143008" cy="4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5013176"/>
            <a:ext cx="12271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Рисунок 38" descr="P320014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642918"/>
            <a:ext cx="3810027" cy="2571768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5786454"/>
            <a:ext cx="1143008" cy="4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882608" y="6597352"/>
            <a:ext cx="261392" cy="260648"/>
          </a:xfrm>
        </p:spPr>
        <p:txBody>
          <a:bodyPr/>
          <a:lstStyle/>
          <a:p>
            <a:fld id="{E8683790-BC70-4AE4-8F29-A17DB58E18BB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012160" y="6597352"/>
            <a:ext cx="2895600" cy="2606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Райкова О.В. и </a:t>
            </a:r>
            <a:r>
              <a:rPr lang="ru-RU" dirty="0" err="1" smtClean="0">
                <a:solidFill>
                  <a:schemeClr val="bg1"/>
                </a:solidFill>
              </a:rPr>
              <a:t>Салий</a:t>
            </a:r>
            <a:r>
              <a:rPr lang="ru-RU" dirty="0" smtClean="0">
                <a:solidFill>
                  <a:schemeClr val="bg1"/>
                </a:solidFill>
              </a:rPr>
              <a:t> С.Н.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12271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1143008" cy="4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348880"/>
            <a:ext cx="942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49267" y="3215229"/>
            <a:ext cx="804390" cy="36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869160"/>
            <a:ext cx="12271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77072"/>
            <a:ext cx="12271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19672" y="0"/>
            <a:ext cx="7524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2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Усложняем задачу. Три проводника с сопротивлением 1 Ом и 2 Ом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6 Ом соединены параллельно. Собрать схему из элементов  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определить общее сопротивление цепи.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845624" y="6492875"/>
            <a:ext cx="298376" cy="365125"/>
          </a:xfrm>
        </p:spPr>
        <p:txBody>
          <a:bodyPr/>
          <a:lstStyle/>
          <a:p>
            <a:fld id="{E8683790-BC70-4AE4-8F29-A17DB58E18BB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6012160" y="6689427"/>
            <a:ext cx="2895600" cy="16857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Райкова О.В. и </a:t>
            </a:r>
            <a:r>
              <a:rPr lang="ru-RU" dirty="0" err="1" smtClean="0">
                <a:solidFill>
                  <a:schemeClr val="bg1"/>
                </a:solidFill>
              </a:rPr>
              <a:t>Салий</a:t>
            </a:r>
            <a:r>
              <a:rPr lang="ru-RU" dirty="0" smtClean="0">
                <a:solidFill>
                  <a:schemeClr val="bg1"/>
                </a:solidFill>
              </a:rPr>
              <a:t> С.Н.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'Узел'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'Узел'</Template>
  <TotalTime>483</TotalTime>
  <Words>183</Words>
  <Application>Microsoft Office PowerPoint</Application>
  <PresentationFormat>Экран (4:3)</PresentationFormat>
  <Paragraphs>35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'Узел'</vt:lpstr>
      <vt:lpstr>«Расчет сопротивления цепей с использованием электронных таблиц» </vt:lpstr>
      <vt:lpstr>Цель:  </vt:lpstr>
      <vt:lpstr>Проверка знаний: </vt:lpstr>
      <vt:lpstr>Слайд 4</vt:lpstr>
      <vt:lpstr>Задача 1.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«Расчет сопротивления цепей с использованием электронных таблиц»</dc:title>
  <dc:creator>K40</dc:creator>
  <cp:lastModifiedBy>raikova</cp:lastModifiedBy>
  <cp:revision>57</cp:revision>
  <dcterms:created xsi:type="dcterms:W3CDTF">2010-04-19T07:40:54Z</dcterms:created>
  <dcterms:modified xsi:type="dcterms:W3CDTF">2012-01-26T14:41:42Z</dcterms:modified>
</cp:coreProperties>
</file>