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0" r:id="rId15"/>
    <p:sldId id="273" r:id="rId16"/>
    <p:sldId id="274" r:id="rId17"/>
    <p:sldId id="272" r:id="rId18"/>
    <p:sldId id="276" r:id="rId19"/>
    <p:sldId id="275" r:id="rId20"/>
    <p:sldId id="277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9C44-EB25-4323-8C6A-7592AD344232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600F9-B091-4492-A2E9-A6E983B8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00F9-B091-4492-A2E9-A6E983B872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0b800f12c739caea0dd94939624c2493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</p:spPr>
      </p:pic>
      <p:grpSp>
        <p:nvGrpSpPr>
          <p:cNvPr id="5135" name="Group 15"/>
          <p:cNvGrpSpPr>
            <a:grpSpLocks/>
          </p:cNvGrpSpPr>
          <p:nvPr userDrawn="1"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30" name="Group 10"/>
          <p:cNvGrpSpPr>
            <a:grpSpLocks/>
          </p:cNvGrpSpPr>
          <p:nvPr userDrawn="1"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5131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2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3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5138" name="Group 18"/>
          <p:cNvGrpSpPr>
            <a:grpSpLocks/>
          </p:cNvGrpSpPr>
          <p:nvPr userDrawn="1"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1" name="Group 21"/>
          <p:cNvGrpSpPr>
            <a:grpSpLocks/>
          </p:cNvGrpSpPr>
          <p:nvPr userDrawn="1"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4" name="Group 24"/>
          <p:cNvGrpSpPr>
            <a:grpSpLocks/>
          </p:cNvGrpSpPr>
          <p:nvPr userDrawn="1"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0ACA7D-A566-4D63-84CF-6362C94AB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6A56-39F0-4D9C-A0FA-99019ED29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34D7D-DD1A-4D61-8F95-7AD6FD263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A9AF-BE6D-4AF3-AF48-3572DF76B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1272-16AA-47CD-81F7-6AF153AB7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41047-42B6-42C0-9F75-8F2529EE6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5D9FA-E0F5-4027-ACF9-FD27425FE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B426-E900-4BC8-93B3-34ABE4716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79C43-911F-4ED2-A3AB-668D59A4BD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8FE1-D947-474F-BA1D-D96617B48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6B920-0C29-4D6A-891F-2EC17005C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42" name="Group 18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8D7860-40CC-4673-AE8E-186C00D9D13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7"/>
              <a:ext cx="612" cy="1111"/>
            </a:xfrm>
            <a:custGeom>
              <a:avLst/>
              <a:gdLst/>
              <a:ahLst/>
              <a:cxnLst>
                <a:cxn ang="0">
                  <a:pos x="821" y="35"/>
                </a:cxn>
                <a:cxn ang="0">
                  <a:pos x="673" y="8"/>
                </a:cxn>
                <a:cxn ang="0">
                  <a:pos x="642" y="165"/>
                </a:cxn>
                <a:cxn ang="0">
                  <a:pos x="669" y="584"/>
                </a:cxn>
                <a:cxn ang="0">
                  <a:pos x="609" y="596"/>
                </a:cxn>
                <a:cxn ang="0">
                  <a:pos x="397" y="620"/>
                </a:cxn>
                <a:cxn ang="0">
                  <a:pos x="117" y="969"/>
                </a:cxn>
                <a:cxn ang="0">
                  <a:pos x="68" y="1145"/>
                </a:cxn>
                <a:cxn ang="0">
                  <a:pos x="45" y="1310"/>
                </a:cxn>
                <a:cxn ang="0">
                  <a:pos x="49" y="1475"/>
                </a:cxn>
                <a:cxn ang="0">
                  <a:pos x="84" y="1652"/>
                </a:cxn>
                <a:cxn ang="0">
                  <a:pos x="33" y="1856"/>
                </a:cxn>
                <a:cxn ang="0">
                  <a:pos x="5" y="2074"/>
                </a:cxn>
                <a:cxn ang="0">
                  <a:pos x="1065" y="2167"/>
                </a:cxn>
                <a:cxn ang="0">
                  <a:pos x="694" y="2018"/>
                </a:cxn>
                <a:cxn ang="0">
                  <a:pos x="1176" y="2036"/>
                </a:cxn>
                <a:cxn ang="0">
                  <a:pos x="1215" y="1862"/>
                </a:cxn>
                <a:cxn ang="0">
                  <a:pos x="579" y="1802"/>
                </a:cxn>
                <a:cxn ang="0">
                  <a:pos x="475" y="1639"/>
                </a:cxn>
                <a:cxn ang="0">
                  <a:pos x="562" y="1614"/>
                </a:cxn>
                <a:cxn ang="0">
                  <a:pos x="966" y="1598"/>
                </a:cxn>
                <a:cxn ang="0">
                  <a:pos x="1172" y="1437"/>
                </a:cxn>
                <a:cxn ang="0">
                  <a:pos x="467" y="1327"/>
                </a:cxn>
                <a:cxn ang="0">
                  <a:pos x="240" y="1385"/>
                </a:cxn>
                <a:cxn ang="0">
                  <a:pos x="238" y="1251"/>
                </a:cxn>
                <a:cxn ang="0">
                  <a:pos x="259" y="1141"/>
                </a:cxn>
                <a:cxn ang="0">
                  <a:pos x="291" y="1054"/>
                </a:cxn>
                <a:cxn ang="0">
                  <a:pos x="347" y="1015"/>
                </a:cxn>
                <a:cxn ang="0">
                  <a:pos x="624" y="1095"/>
                </a:cxn>
                <a:cxn ang="0">
                  <a:pos x="707" y="1136"/>
                </a:cxn>
                <a:cxn ang="0">
                  <a:pos x="698" y="1190"/>
                </a:cxn>
                <a:cxn ang="0">
                  <a:pos x="726" y="1240"/>
                </a:cxn>
                <a:cxn ang="0">
                  <a:pos x="747" y="1323"/>
                </a:cxn>
                <a:cxn ang="0">
                  <a:pos x="831" y="1252"/>
                </a:cxn>
                <a:cxn ang="0">
                  <a:pos x="851" y="1214"/>
                </a:cxn>
                <a:cxn ang="0">
                  <a:pos x="929" y="1294"/>
                </a:cxn>
                <a:cxn ang="0">
                  <a:pos x="953" y="1288"/>
                </a:cxn>
                <a:cxn ang="0">
                  <a:pos x="974" y="1279"/>
                </a:cxn>
                <a:cxn ang="0">
                  <a:pos x="991" y="1266"/>
                </a:cxn>
                <a:cxn ang="0">
                  <a:pos x="1005" y="1245"/>
                </a:cxn>
                <a:cxn ang="0">
                  <a:pos x="1007" y="1190"/>
                </a:cxn>
                <a:cxn ang="0">
                  <a:pos x="1073" y="1252"/>
                </a:cxn>
                <a:cxn ang="0">
                  <a:pos x="1097" y="1243"/>
                </a:cxn>
                <a:cxn ang="0">
                  <a:pos x="1112" y="1229"/>
                </a:cxn>
                <a:cxn ang="0">
                  <a:pos x="1123" y="1206"/>
                </a:cxn>
                <a:cxn ang="0">
                  <a:pos x="1056" y="1103"/>
                </a:cxn>
                <a:cxn ang="0">
                  <a:pos x="1024" y="1057"/>
                </a:cxn>
                <a:cxn ang="0">
                  <a:pos x="1007" y="999"/>
                </a:cxn>
                <a:cxn ang="0">
                  <a:pos x="865" y="622"/>
                </a:cxn>
                <a:cxn ang="0">
                  <a:pos x="884" y="573"/>
                </a:cxn>
                <a:cxn ang="0">
                  <a:pos x="805" y="166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7"/>
              <a:ext cx="104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6" y="0"/>
                </a:cxn>
                <a:cxn ang="0">
                  <a:pos x="208" y="27"/>
                </a:cxn>
                <a:cxn ang="0">
                  <a:pos x="2" y="41"/>
                </a:cxn>
                <a:cxn ang="0">
                  <a:pos x="0" y="14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7"/>
              <a:ext cx="70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0" y="0"/>
                </a:cxn>
                <a:cxn ang="0">
                  <a:pos x="141" y="29"/>
                </a:cxn>
                <a:cxn ang="0">
                  <a:pos x="2" y="38"/>
                </a:cxn>
                <a:cxn ang="0">
                  <a:pos x="0" y="10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09"/>
              <a:ext cx="42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0"/>
                </a:cxn>
                <a:cxn ang="0">
                  <a:pos x="84" y="28"/>
                </a:cxn>
                <a:cxn ang="0">
                  <a:pos x="1" y="34"/>
                </a:cxn>
                <a:cxn ang="0">
                  <a:pos x="0" y="5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7" y="3410"/>
              <a:ext cx="20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8" y="0"/>
                </a:cxn>
                <a:cxn ang="0">
                  <a:pos x="39" y="28"/>
                </a:cxn>
                <a:cxn ang="0">
                  <a:pos x="2" y="30"/>
                </a:cxn>
                <a:cxn ang="0">
                  <a:pos x="0" y="3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7" y="2954"/>
              <a:ext cx="79" cy="2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5" y="0"/>
                </a:cxn>
                <a:cxn ang="0">
                  <a:pos x="158" y="400"/>
                </a:cxn>
                <a:cxn ang="0">
                  <a:pos x="12" y="413"/>
                </a:cxn>
                <a:cxn ang="0">
                  <a:pos x="0" y="11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0"/>
                </a:cxn>
                <a:cxn ang="0">
                  <a:pos x="68" y="398"/>
                </a:cxn>
                <a:cxn ang="0">
                  <a:pos x="47" y="2"/>
                </a:cxn>
                <a:cxn ang="0">
                  <a:pos x="0" y="0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955"/>
              <a:ext cx="34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7"/>
                </a:cxn>
                <a:cxn ang="0">
                  <a:pos x="68" y="402"/>
                </a:cxn>
                <a:cxn ang="0">
                  <a:pos x="56" y="0"/>
                </a:cxn>
                <a:cxn ang="0">
                  <a:pos x="0" y="0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1" y="2883"/>
              <a:ext cx="82" cy="6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35"/>
                </a:cxn>
                <a:cxn ang="0">
                  <a:pos x="163" y="127"/>
                </a:cxn>
                <a:cxn ang="0">
                  <a:pos x="157" y="0"/>
                </a:cxn>
                <a:cxn ang="0">
                  <a:pos x="0" y="5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99"/>
                </a:cxn>
                <a:cxn ang="0">
                  <a:pos x="47" y="397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6" y="2955"/>
              <a:ext cx="22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7"/>
                </a:cxn>
                <a:cxn ang="0">
                  <a:pos x="42" y="403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4"/>
              <a:ext cx="53" cy="6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131"/>
                </a:cxn>
                <a:cxn ang="0">
                  <a:pos x="107" y="123"/>
                </a:cxn>
                <a:cxn ang="0">
                  <a:pos x="103" y="0"/>
                </a:cxn>
                <a:cxn ang="0">
                  <a:pos x="0" y="8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99"/>
                </a:cxn>
                <a:cxn ang="0">
                  <a:pos x="33" y="397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4"/>
                </a:cxn>
                <a:cxn ang="0">
                  <a:pos x="25" y="40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1" y="2884"/>
              <a:ext cx="2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  <a:cxn ang="0">
                  <a:pos x="56" y="124"/>
                </a:cxn>
                <a:cxn ang="0">
                  <a:pos x="53" y="4"/>
                </a:cxn>
                <a:cxn ang="0">
                  <a:pos x="0" y="0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4"/>
              <a:ext cx="9" cy="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9"/>
                </a:cxn>
                <a:cxn ang="0">
                  <a:pos x="20" y="124"/>
                </a:cxn>
                <a:cxn ang="0">
                  <a:pos x="17" y="4"/>
                </a:cxn>
                <a:cxn ang="0">
                  <a:pos x="1" y="0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39" y="3182"/>
              <a:ext cx="282" cy="511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353" y="0"/>
                </a:cxn>
                <a:cxn ang="0">
                  <a:pos x="330" y="19"/>
                </a:cxn>
                <a:cxn ang="0">
                  <a:pos x="308" y="37"/>
                </a:cxn>
                <a:cxn ang="0">
                  <a:pos x="286" y="57"/>
                </a:cxn>
                <a:cxn ang="0">
                  <a:pos x="265" y="78"/>
                </a:cxn>
                <a:cxn ang="0">
                  <a:pos x="244" y="98"/>
                </a:cxn>
                <a:cxn ang="0">
                  <a:pos x="225" y="119"/>
                </a:cxn>
                <a:cxn ang="0">
                  <a:pos x="206" y="141"/>
                </a:cxn>
                <a:cxn ang="0">
                  <a:pos x="189" y="163"/>
                </a:cxn>
                <a:cxn ang="0">
                  <a:pos x="172" y="185"/>
                </a:cxn>
                <a:cxn ang="0">
                  <a:pos x="155" y="208"/>
                </a:cxn>
                <a:cxn ang="0">
                  <a:pos x="140" y="231"/>
                </a:cxn>
                <a:cxn ang="0">
                  <a:pos x="125" y="255"/>
                </a:cxn>
                <a:cxn ang="0">
                  <a:pos x="110" y="279"/>
                </a:cxn>
                <a:cxn ang="0">
                  <a:pos x="97" y="303"/>
                </a:cxn>
                <a:cxn ang="0">
                  <a:pos x="84" y="329"/>
                </a:cxn>
                <a:cxn ang="0">
                  <a:pos x="73" y="354"/>
                </a:cxn>
                <a:cxn ang="0">
                  <a:pos x="44" y="430"/>
                </a:cxn>
                <a:cxn ang="0">
                  <a:pos x="21" y="510"/>
                </a:cxn>
                <a:cxn ang="0">
                  <a:pos x="7" y="590"/>
                </a:cxn>
                <a:cxn ang="0">
                  <a:pos x="0" y="674"/>
                </a:cxn>
                <a:cxn ang="0">
                  <a:pos x="1" y="760"/>
                </a:cxn>
                <a:cxn ang="0">
                  <a:pos x="11" y="846"/>
                </a:cxn>
                <a:cxn ang="0">
                  <a:pos x="28" y="934"/>
                </a:cxn>
                <a:cxn ang="0">
                  <a:pos x="54" y="1022"/>
                </a:cxn>
                <a:cxn ang="0">
                  <a:pos x="117" y="959"/>
                </a:cxn>
                <a:cxn ang="0">
                  <a:pos x="173" y="949"/>
                </a:cxn>
                <a:cxn ang="0">
                  <a:pos x="167" y="897"/>
                </a:cxn>
                <a:cxn ang="0">
                  <a:pos x="156" y="849"/>
                </a:cxn>
                <a:cxn ang="0">
                  <a:pos x="149" y="805"/>
                </a:cxn>
                <a:cxn ang="0">
                  <a:pos x="147" y="761"/>
                </a:cxn>
                <a:cxn ang="0">
                  <a:pos x="149" y="718"/>
                </a:cxn>
                <a:cxn ang="0">
                  <a:pos x="155" y="674"/>
                </a:cxn>
                <a:cxn ang="0">
                  <a:pos x="163" y="632"/>
                </a:cxn>
                <a:cxn ang="0">
                  <a:pos x="173" y="587"/>
                </a:cxn>
                <a:cxn ang="0">
                  <a:pos x="185" y="540"/>
                </a:cxn>
                <a:cxn ang="0">
                  <a:pos x="246" y="398"/>
                </a:cxn>
                <a:cxn ang="0">
                  <a:pos x="308" y="375"/>
                </a:cxn>
                <a:cxn ang="0">
                  <a:pos x="392" y="392"/>
                </a:cxn>
                <a:cxn ang="0">
                  <a:pos x="499" y="415"/>
                </a:cxn>
                <a:cxn ang="0">
                  <a:pos x="493" y="136"/>
                </a:cxn>
                <a:cxn ang="0">
                  <a:pos x="566" y="136"/>
                </a:cxn>
                <a:cxn ang="0">
                  <a:pos x="566" y="0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4" y="3665"/>
              <a:ext cx="503" cy="319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34" y="243"/>
                </a:cxn>
                <a:cxn ang="0">
                  <a:pos x="0" y="294"/>
                </a:cxn>
                <a:cxn ang="0">
                  <a:pos x="6" y="479"/>
                </a:cxn>
                <a:cxn ang="0">
                  <a:pos x="388" y="570"/>
                </a:cxn>
                <a:cxn ang="0">
                  <a:pos x="1007" y="638"/>
                </a:cxn>
                <a:cxn ang="0">
                  <a:pos x="1007" y="518"/>
                </a:cxn>
                <a:cxn ang="0">
                  <a:pos x="535" y="468"/>
                </a:cxn>
                <a:cxn ang="0">
                  <a:pos x="365" y="439"/>
                </a:cxn>
                <a:cxn ang="0">
                  <a:pos x="304" y="385"/>
                </a:cxn>
                <a:cxn ang="0">
                  <a:pos x="299" y="299"/>
                </a:cxn>
                <a:cxn ang="0">
                  <a:pos x="299" y="124"/>
                </a:cxn>
                <a:cxn ang="0">
                  <a:pos x="293" y="99"/>
                </a:cxn>
                <a:cxn ang="0">
                  <a:pos x="286" y="76"/>
                </a:cxn>
                <a:cxn ang="0">
                  <a:pos x="279" y="56"/>
                </a:cxn>
                <a:cxn ang="0">
                  <a:pos x="272" y="40"/>
                </a:cxn>
                <a:cxn ang="0">
                  <a:pos x="264" y="26"/>
                </a:cxn>
                <a:cxn ang="0">
                  <a:pos x="256" y="16"/>
                </a:cxn>
                <a:cxn ang="0">
                  <a:pos x="247" y="8"/>
                </a:cxn>
                <a:cxn ang="0">
                  <a:pos x="238" y="2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201" y="3"/>
                </a:cxn>
                <a:cxn ang="0">
                  <a:pos x="185" y="8"/>
                </a:cxn>
                <a:cxn ang="0">
                  <a:pos x="168" y="16"/>
                </a:cxn>
                <a:cxn ang="0">
                  <a:pos x="150" y="27"/>
                </a:cxn>
                <a:cxn ang="0">
                  <a:pos x="129" y="40"/>
                </a:cxn>
                <a:cxn ang="0">
                  <a:pos x="107" y="56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3" y="3617"/>
              <a:ext cx="380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9" y="39"/>
                </a:cxn>
                <a:cxn ang="0">
                  <a:pos x="753" y="101"/>
                </a:cxn>
                <a:cxn ang="0">
                  <a:pos x="7" y="61"/>
                </a:cxn>
                <a:cxn ang="0">
                  <a:pos x="0" y="0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4" y="0"/>
                </a:cxn>
                <a:cxn ang="0">
                  <a:pos x="64" y="114"/>
                </a:cxn>
                <a:cxn ang="0">
                  <a:pos x="0" y="182"/>
                </a:cxn>
                <a:cxn ang="0">
                  <a:pos x="3" y="5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7" y="3795"/>
              <a:ext cx="19" cy="8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73"/>
                </a:cxn>
                <a:cxn ang="0">
                  <a:pos x="39" y="125"/>
                </a:cxn>
                <a:cxn ang="0">
                  <a:pos x="39" y="0"/>
                </a:cxn>
                <a:cxn ang="0">
                  <a:pos x="0" y="51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7" cy="116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14" y="0"/>
                </a:cxn>
                <a:cxn ang="0">
                  <a:pos x="214" y="74"/>
                </a:cxn>
                <a:cxn ang="0">
                  <a:pos x="6" y="232"/>
                </a:cxn>
                <a:cxn ang="0">
                  <a:pos x="0" y="165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8" y="0"/>
                </a:cxn>
                <a:cxn ang="0">
                  <a:pos x="255" y="426"/>
                </a:cxn>
                <a:cxn ang="0">
                  <a:pos x="171" y="443"/>
                </a:cxn>
                <a:cxn ang="0">
                  <a:pos x="104" y="449"/>
                </a:cxn>
                <a:cxn ang="0">
                  <a:pos x="25" y="443"/>
                </a:cxn>
                <a:cxn ang="0">
                  <a:pos x="23" y="373"/>
                </a:cxn>
                <a:cxn ang="0">
                  <a:pos x="17" y="220"/>
                </a:cxn>
                <a:cxn ang="0">
                  <a:pos x="9" y="72"/>
                </a:cxn>
                <a:cxn ang="0">
                  <a:pos x="0" y="15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2"/>
                </a:cxn>
                <a:cxn ang="0">
                  <a:pos x="27" y="11"/>
                </a:cxn>
                <a:cxn ang="0">
                  <a:pos x="40" y="11"/>
                </a:cxn>
                <a:cxn ang="0">
                  <a:pos x="54" y="10"/>
                </a:cxn>
                <a:cxn ang="0">
                  <a:pos x="68" y="9"/>
                </a:cxn>
                <a:cxn ang="0">
                  <a:pos x="80" y="8"/>
                </a:cxn>
                <a:cxn ang="0">
                  <a:pos x="94" y="8"/>
                </a:cxn>
                <a:cxn ang="0">
                  <a:pos x="108" y="6"/>
                </a:cxn>
                <a:cxn ang="0">
                  <a:pos x="121" y="5"/>
                </a:cxn>
                <a:cxn ang="0">
                  <a:pos x="134" y="4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6" y="1"/>
                </a:cxn>
                <a:cxn ang="0">
                  <a:pos x="200" y="1"/>
                </a:cxn>
                <a:cxn ang="0">
                  <a:pos x="213" y="0"/>
                </a:cxn>
                <a:cxn ang="0">
                  <a:pos x="220" y="106"/>
                </a:cxn>
                <a:cxn ang="0">
                  <a:pos x="228" y="212"/>
                </a:cxn>
                <a:cxn ang="0">
                  <a:pos x="235" y="319"/>
                </a:cxn>
                <a:cxn ang="0">
                  <a:pos x="242" y="425"/>
                </a:cxn>
                <a:cxn ang="0">
                  <a:pos x="232" y="427"/>
                </a:cxn>
                <a:cxn ang="0">
                  <a:pos x="222" y="429"/>
                </a:cxn>
                <a:cxn ang="0">
                  <a:pos x="213" y="430"/>
                </a:cxn>
                <a:cxn ang="0">
                  <a:pos x="202" y="433"/>
                </a:cxn>
                <a:cxn ang="0">
                  <a:pos x="192" y="435"/>
                </a:cxn>
                <a:cxn ang="0">
                  <a:pos x="183" y="436"/>
                </a:cxn>
                <a:cxn ang="0">
                  <a:pos x="173" y="438"/>
                </a:cxn>
                <a:cxn ang="0">
                  <a:pos x="163" y="441"/>
                </a:cxn>
                <a:cxn ang="0">
                  <a:pos x="155" y="442"/>
                </a:cxn>
                <a:cxn ang="0">
                  <a:pos x="146" y="442"/>
                </a:cxn>
                <a:cxn ang="0">
                  <a:pos x="138" y="443"/>
                </a:cxn>
                <a:cxn ang="0">
                  <a:pos x="130" y="444"/>
                </a:cxn>
                <a:cxn ang="0">
                  <a:pos x="122" y="445"/>
                </a:cxn>
                <a:cxn ang="0">
                  <a:pos x="114" y="445"/>
                </a:cxn>
                <a:cxn ang="0">
                  <a:pos x="105" y="447"/>
                </a:cxn>
                <a:cxn ang="0">
                  <a:pos x="96" y="447"/>
                </a:cxn>
                <a:cxn ang="0">
                  <a:pos x="87" y="445"/>
                </a:cxn>
                <a:cxn ang="0">
                  <a:pos x="79" y="444"/>
                </a:cxn>
                <a:cxn ang="0">
                  <a:pos x="70" y="444"/>
                </a:cxn>
                <a:cxn ang="0">
                  <a:pos x="62" y="443"/>
                </a:cxn>
                <a:cxn ang="0">
                  <a:pos x="53" y="442"/>
                </a:cxn>
                <a:cxn ang="0">
                  <a:pos x="45" y="441"/>
                </a:cxn>
                <a:cxn ang="0">
                  <a:pos x="35" y="441"/>
                </a:cxn>
                <a:cxn ang="0">
                  <a:pos x="26" y="440"/>
                </a:cxn>
                <a:cxn ang="0">
                  <a:pos x="24" y="369"/>
                </a:cxn>
                <a:cxn ang="0">
                  <a:pos x="18" y="217"/>
                </a:cxn>
                <a:cxn ang="0">
                  <a:pos x="9" y="70"/>
                </a:cxn>
                <a:cxn ang="0">
                  <a:pos x="0" y="13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8" y="3183"/>
              <a:ext cx="113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25" y="11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62" y="9"/>
                </a:cxn>
                <a:cxn ang="0">
                  <a:pos x="75" y="8"/>
                </a:cxn>
                <a:cxn ang="0">
                  <a:pos x="87" y="8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4"/>
                </a:cxn>
                <a:cxn ang="0">
                  <a:pos x="149" y="3"/>
                </a:cxn>
                <a:cxn ang="0">
                  <a:pos x="161" y="2"/>
                </a:cxn>
                <a:cxn ang="0">
                  <a:pos x="174" y="1"/>
                </a:cxn>
                <a:cxn ang="0">
                  <a:pos x="185" y="1"/>
                </a:cxn>
                <a:cxn ang="0">
                  <a:pos x="198" y="0"/>
                </a:cxn>
                <a:cxn ang="0">
                  <a:pos x="205" y="106"/>
                </a:cxn>
                <a:cxn ang="0">
                  <a:pos x="212" y="212"/>
                </a:cxn>
                <a:cxn ang="0">
                  <a:pos x="219" y="319"/>
                </a:cxn>
                <a:cxn ang="0">
                  <a:pos x="226" y="425"/>
                </a:cxn>
                <a:cxn ang="0">
                  <a:pos x="216" y="427"/>
                </a:cxn>
                <a:cxn ang="0">
                  <a:pos x="208" y="429"/>
                </a:cxn>
                <a:cxn ang="0">
                  <a:pos x="199" y="432"/>
                </a:cxn>
                <a:cxn ang="0">
                  <a:pos x="190" y="433"/>
                </a:cxn>
                <a:cxn ang="0">
                  <a:pos x="182" y="435"/>
                </a:cxn>
                <a:cxn ang="0">
                  <a:pos x="173" y="437"/>
                </a:cxn>
                <a:cxn ang="0">
                  <a:pos x="164" y="438"/>
                </a:cxn>
                <a:cxn ang="0">
                  <a:pos x="154" y="441"/>
                </a:cxn>
                <a:cxn ang="0">
                  <a:pos x="146" y="442"/>
                </a:cxn>
                <a:cxn ang="0">
                  <a:pos x="137" y="442"/>
                </a:cxn>
                <a:cxn ang="0">
                  <a:pos x="129" y="443"/>
                </a:cxn>
                <a:cxn ang="0">
                  <a:pos x="121" y="444"/>
                </a:cxn>
                <a:cxn ang="0">
                  <a:pos x="113" y="445"/>
                </a:cxn>
                <a:cxn ang="0">
                  <a:pos x="105" y="445"/>
                </a:cxn>
                <a:cxn ang="0">
                  <a:pos x="96" y="447"/>
                </a:cxn>
                <a:cxn ang="0">
                  <a:pos x="87" y="447"/>
                </a:cxn>
                <a:cxn ang="0">
                  <a:pos x="79" y="445"/>
                </a:cxn>
                <a:cxn ang="0">
                  <a:pos x="73" y="444"/>
                </a:cxn>
                <a:cxn ang="0">
                  <a:pos x="64" y="443"/>
                </a:cxn>
                <a:cxn ang="0">
                  <a:pos x="56" y="442"/>
                </a:cxn>
                <a:cxn ang="0">
                  <a:pos x="48" y="442"/>
                </a:cxn>
                <a:cxn ang="0">
                  <a:pos x="41" y="441"/>
                </a:cxn>
                <a:cxn ang="0">
                  <a:pos x="33" y="440"/>
                </a:cxn>
                <a:cxn ang="0">
                  <a:pos x="26" y="438"/>
                </a:cxn>
                <a:cxn ang="0">
                  <a:pos x="25" y="369"/>
                </a:cxn>
                <a:cxn ang="0">
                  <a:pos x="20" y="217"/>
                </a:cxn>
                <a:cxn ang="0">
                  <a:pos x="10" y="70"/>
                </a:cxn>
                <a:cxn ang="0">
                  <a:pos x="0" y="13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3" y="11"/>
                </a:cxn>
                <a:cxn ang="0">
                  <a:pos x="46" y="10"/>
                </a:cxn>
                <a:cxn ang="0">
                  <a:pos x="69" y="8"/>
                </a:cxn>
                <a:cxn ang="0">
                  <a:pos x="92" y="6"/>
                </a:cxn>
                <a:cxn ang="0">
                  <a:pos x="114" y="4"/>
                </a:cxn>
                <a:cxn ang="0">
                  <a:pos x="137" y="3"/>
                </a:cxn>
                <a:cxn ang="0">
                  <a:pos x="160" y="1"/>
                </a:cxn>
                <a:cxn ang="0">
                  <a:pos x="183" y="0"/>
                </a:cxn>
                <a:cxn ang="0">
                  <a:pos x="190" y="107"/>
                </a:cxn>
                <a:cxn ang="0">
                  <a:pos x="197" y="213"/>
                </a:cxn>
                <a:cxn ang="0">
                  <a:pos x="204" y="320"/>
                </a:cxn>
                <a:cxn ang="0">
                  <a:pos x="211" y="426"/>
                </a:cxn>
                <a:cxn ang="0">
                  <a:pos x="203" y="428"/>
                </a:cxn>
                <a:cxn ang="0">
                  <a:pos x="195" y="429"/>
                </a:cxn>
                <a:cxn ang="0">
                  <a:pos x="187" y="432"/>
                </a:cxn>
                <a:cxn ang="0">
                  <a:pos x="179" y="433"/>
                </a:cxn>
                <a:cxn ang="0">
                  <a:pos x="169" y="435"/>
                </a:cxn>
                <a:cxn ang="0">
                  <a:pos x="161" y="437"/>
                </a:cxn>
                <a:cxn ang="0">
                  <a:pos x="153" y="438"/>
                </a:cxn>
                <a:cxn ang="0">
                  <a:pos x="145" y="441"/>
                </a:cxn>
                <a:cxn ang="0">
                  <a:pos x="137" y="442"/>
                </a:cxn>
                <a:cxn ang="0">
                  <a:pos x="128" y="442"/>
                </a:cxn>
                <a:cxn ang="0">
                  <a:pos x="120" y="443"/>
                </a:cxn>
                <a:cxn ang="0">
                  <a:pos x="112" y="444"/>
                </a:cxn>
                <a:cxn ang="0">
                  <a:pos x="104" y="445"/>
                </a:cxn>
                <a:cxn ang="0">
                  <a:pos x="96" y="445"/>
                </a:cxn>
                <a:cxn ang="0">
                  <a:pos x="87" y="447"/>
                </a:cxn>
                <a:cxn ang="0">
                  <a:pos x="78" y="447"/>
                </a:cxn>
                <a:cxn ang="0">
                  <a:pos x="72" y="445"/>
                </a:cxn>
                <a:cxn ang="0">
                  <a:pos x="66" y="444"/>
                </a:cxn>
                <a:cxn ang="0">
                  <a:pos x="59" y="443"/>
                </a:cxn>
                <a:cxn ang="0">
                  <a:pos x="53" y="441"/>
                </a:cxn>
                <a:cxn ang="0">
                  <a:pos x="46" y="440"/>
                </a:cxn>
                <a:cxn ang="0">
                  <a:pos x="39" y="438"/>
                </a:cxn>
                <a:cxn ang="0">
                  <a:pos x="34" y="437"/>
                </a:cxn>
                <a:cxn ang="0">
                  <a:pos x="27" y="436"/>
                </a:cxn>
                <a:cxn ang="0">
                  <a:pos x="27" y="367"/>
                </a:cxn>
                <a:cxn ang="0">
                  <a:pos x="21" y="216"/>
                </a:cxn>
                <a:cxn ang="0">
                  <a:pos x="11" y="70"/>
                </a:cxn>
                <a:cxn ang="0">
                  <a:pos x="0" y="13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8" cy="2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11"/>
                </a:cxn>
                <a:cxn ang="0">
                  <a:pos x="42" y="10"/>
                </a:cxn>
                <a:cxn ang="0">
                  <a:pos x="63" y="8"/>
                </a:cxn>
                <a:cxn ang="0">
                  <a:pos x="84" y="7"/>
                </a:cxn>
                <a:cxn ang="0">
                  <a:pos x="105" y="4"/>
                </a:cxn>
                <a:cxn ang="0">
                  <a:pos x="126" y="3"/>
                </a:cxn>
                <a:cxn ang="0">
                  <a:pos x="147" y="1"/>
                </a:cxn>
                <a:cxn ang="0">
                  <a:pos x="167" y="0"/>
                </a:cxn>
                <a:cxn ang="0">
                  <a:pos x="175" y="106"/>
                </a:cxn>
                <a:cxn ang="0">
                  <a:pos x="182" y="212"/>
                </a:cxn>
                <a:cxn ang="0">
                  <a:pos x="189" y="319"/>
                </a:cxn>
                <a:cxn ang="0">
                  <a:pos x="196" y="425"/>
                </a:cxn>
                <a:cxn ang="0">
                  <a:pos x="188" y="427"/>
                </a:cxn>
                <a:cxn ang="0">
                  <a:pos x="181" y="429"/>
                </a:cxn>
                <a:cxn ang="0">
                  <a:pos x="173" y="431"/>
                </a:cxn>
                <a:cxn ang="0">
                  <a:pos x="166" y="433"/>
                </a:cxn>
                <a:cxn ang="0">
                  <a:pos x="158" y="434"/>
                </a:cxn>
                <a:cxn ang="0">
                  <a:pos x="151" y="436"/>
                </a:cxn>
                <a:cxn ang="0">
                  <a:pos x="143" y="437"/>
                </a:cxn>
                <a:cxn ang="0">
                  <a:pos x="136" y="440"/>
                </a:cxn>
                <a:cxn ang="0">
                  <a:pos x="128" y="441"/>
                </a:cxn>
                <a:cxn ang="0">
                  <a:pos x="119" y="441"/>
                </a:cxn>
                <a:cxn ang="0">
                  <a:pos x="111" y="442"/>
                </a:cxn>
                <a:cxn ang="0">
                  <a:pos x="103" y="443"/>
                </a:cxn>
                <a:cxn ang="0">
                  <a:pos x="95" y="444"/>
                </a:cxn>
                <a:cxn ang="0">
                  <a:pos x="87" y="444"/>
                </a:cxn>
                <a:cxn ang="0">
                  <a:pos x="78" y="446"/>
                </a:cxn>
                <a:cxn ang="0">
                  <a:pos x="69" y="446"/>
                </a:cxn>
                <a:cxn ang="0">
                  <a:pos x="64" y="444"/>
                </a:cxn>
                <a:cxn ang="0">
                  <a:pos x="58" y="443"/>
                </a:cxn>
                <a:cxn ang="0">
                  <a:pos x="53" y="441"/>
                </a:cxn>
                <a:cxn ang="0">
                  <a:pos x="48" y="440"/>
                </a:cxn>
                <a:cxn ang="0">
                  <a:pos x="43" y="439"/>
                </a:cxn>
                <a:cxn ang="0">
                  <a:pos x="37" y="436"/>
                </a:cxn>
                <a:cxn ang="0">
                  <a:pos x="33" y="435"/>
                </a:cxn>
                <a:cxn ang="0">
                  <a:pos x="27" y="434"/>
                </a:cxn>
                <a:cxn ang="0">
                  <a:pos x="27" y="365"/>
                </a:cxn>
                <a:cxn ang="0">
                  <a:pos x="21" y="214"/>
                </a:cxn>
                <a:cxn ang="0">
                  <a:pos x="11" y="69"/>
                </a:cxn>
                <a:cxn ang="0">
                  <a:pos x="0" y="12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9" y="11"/>
                </a:cxn>
                <a:cxn ang="0">
                  <a:pos x="38" y="10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5" y="4"/>
                </a:cxn>
                <a:cxn ang="0">
                  <a:pos x="114" y="3"/>
                </a:cxn>
                <a:cxn ang="0">
                  <a:pos x="133" y="1"/>
                </a:cxn>
                <a:cxn ang="0">
                  <a:pos x="152" y="0"/>
                </a:cxn>
                <a:cxn ang="0">
                  <a:pos x="159" y="106"/>
                </a:cxn>
                <a:cxn ang="0">
                  <a:pos x="165" y="213"/>
                </a:cxn>
                <a:cxn ang="0">
                  <a:pos x="172" y="320"/>
                </a:cxn>
                <a:cxn ang="0">
                  <a:pos x="180" y="426"/>
                </a:cxn>
                <a:cxn ang="0">
                  <a:pos x="174" y="427"/>
                </a:cxn>
                <a:cxn ang="0">
                  <a:pos x="167" y="429"/>
                </a:cxn>
                <a:cxn ang="0">
                  <a:pos x="160" y="431"/>
                </a:cxn>
                <a:cxn ang="0">
                  <a:pos x="153" y="433"/>
                </a:cxn>
                <a:cxn ang="0">
                  <a:pos x="146" y="434"/>
                </a:cxn>
                <a:cxn ang="0">
                  <a:pos x="139" y="436"/>
                </a:cxn>
                <a:cxn ang="0">
                  <a:pos x="133" y="437"/>
                </a:cxn>
                <a:cxn ang="0">
                  <a:pos x="126" y="440"/>
                </a:cxn>
                <a:cxn ang="0">
                  <a:pos x="118" y="441"/>
                </a:cxn>
                <a:cxn ang="0">
                  <a:pos x="109" y="441"/>
                </a:cxn>
                <a:cxn ang="0">
                  <a:pos x="101" y="442"/>
                </a:cxn>
                <a:cxn ang="0">
                  <a:pos x="93" y="443"/>
                </a:cxn>
                <a:cxn ang="0">
                  <a:pos x="85" y="444"/>
                </a:cxn>
                <a:cxn ang="0">
                  <a:pos x="77" y="444"/>
                </a:cxn>
                <a:cxn ang="0">
                  <a:pos x="68" y="446"/>
                </a:cxn>
                <a:cxn ang="0">
                  <a:pos x="59" y="446"/>
                </a:cxn>
                <a:cxn ang="0">
                  <a:pos x="51" y="442"/>
                </a:cxn>
                <a:cxn ang="0">
                  <a:pos x="42" y="439"/>
                </a:cxn>
                <a:cxn ang="0">
                  <a:pos x="34" y="435"/>
                </a:cxn>
                <a:cxn ang="0">
                  <a:pos x="26" y="433"/>
                </a:cxn>
                <a:cxn ang="0">
                  <a:pos x="28" y="413"/>
                </a:cxn>
                <a:cxn ang="0">
                  <a:pos x="27" y="364"/>
                </a:cxn>
                <a:cxn ang="0">
                  <a:pos x="25" y="293"/>
                </a:cxn>
                <a:cxn ang="0">
                  <a:pos x="21" y="214"/>
                </a:cxn>
                <a:cxn ang="0">
                  <a:pos x="17" y="136"/>
                </a:cxn>
                <a:cxn ang="0">
                  <a:pos x="11" y="69"/>
                </a:cxn>
                <a:cxn ang="0">
                  <a:pos x="5" y="25"/>
                </a:cxn>
                <a:cxn ang="0">
                  <a:pos x="0" y="14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6" y="3184"/>
              <a:ext cx="83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11"/>
                </a:cxn>
                <a:cxn ang="0">
                  <a:pos x="34" y="9"/>
                </a:cxn>
                <a:cxn ang="0">
                  <a:pos x="51" y="8"/>
                </a:cxn>
                <a:cxn ang="0">
                  <a:pos x="69" y="6"/>
                </a:cxn>
                <a:cxn ang="0">
                  <a:pos x="86" y="4"/>
                </a:cxn>
                <a:cxn ang="0">
                  <a:pos x="103" y="2"/>
                </a:cxn>
                <a:cxn ang="0">
                  <a:pos x="121" y="1"/>
                </a:cxn>
                <a:cxn ang="0">
                  <a:pos x="138" y="0"/>
                </a:cxn>
                <a:cxn ang="0">
                  <a:pos x="145" y="106"/>
                </a:cxn>
                <a:cxn ang="0">
                  <a:pos x="152" y="212"/>
                </a:cxn>
                <a:cxn ang="0">
                  <a:pos x="159" y="319"/>
                </a:cxn>
                <a:cxn ang="0">
                  <a:pos x="166" y="425"/>
                </a:cxn>
                <a:cxn ang="0">
                  <a:pos x="160" y="426"/>
                </a:cxn>
                <a:cxn ang="0">
                  <a:pos x="154" y="428"/>
                </a:cxn>
                <a:cxn ang="0">
                  <a:pos x="148" y="430"/>
                </a:cxn>
                <a:cxn ang="0">
                  <a:pos x="142" y="432"/>
                </a:cxn>
                <a:cxn ang="0">
                  <a:pos x="136" y="433"/>
                </a:cxn>
                <a:cxn ang="0">
                  <a:pos x="130" y="435"/>
                </a:cxn>
                <a:cxn ang="0">
                  <a:pos x="124" y="436"/>
                </a:cxn>
                <a:cxn ang="0">
                  <a:pos x="118" y="439"/>
                </a:cxn>
                <a:cxn ang="0">
                  <a:pos x="110" y="440"/>
                </a:cxn>
                <a:cxn ang="0">
                  <a:pos x="101" y="440"/>
                </a:cxn>
                <a:cxn ang="0">
                  <a:pos x="93" y="441"/>
                </a:cxn>
                <a:cxn ang="0">
                  <a:pos x="85" y="442"/>
                </a:cxn>
                <a:cxn ang="0">
                  <a:pos x="77" y="443"/>
                </a:cxn>
                <a:cxn ang="0">
                  <a:pos x="69" y="443"/>
                </a:cxn>
                <a:cxn ang="0">
                  <a:pos x="60" y="445"/>
                </a:cxn>
                <a:cxn ang="0">
                  <a:pos x="51" y="445"/>
                </a:cxn>
                <a:cxn ang="0">
                  <a:pos x="46" y="441"/>
                </a:cxn>
                <a:cxn ang="0">
                  <a:pos x="40" y="436"/>
                </a:cxn>
                <a:cxn ang="0">
                  <a:pos x="34" y="433"/>
                </a:cxn>
                <a:cxn ang="0">
                  <a:pos x="28" y="430"/>
                </a:cxn>
                <a:cxn ang="0">
                  <a:pos x="31" y="411"/>
                </a:cxn>
                <a:cxn ang="0">
                  <a:pos x="30" y="362"/>
                </a:cxn>
                <a:cxn ang="0">
                  <a:pos x="27" y="291"/>
                </a:cxn>
                <a:cxn ang="0">
                  <a:pos x="23" y="212"/>
                </a:cxn>
                <a:cxn ang="0">
                  <a:pos x="17" y="135"/>
                </a:cxn>
                <a:cxn ang="0">
                  <a:pos x="11" y="68"/>
                </a:cxn>
                <a:cxn ang="0">
                  <a:pos x="5" y="24"/>
                </a:cxn>
                <a:cxn ang="0">
                  <a:pos x="0" y="13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4"/>
              <a:ext cx="75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11"/>
                </a:cxn>
                <a:cxn ang="0">
                  <a:pos x="31" y="9"/>
                </a:cxn>
                <a:cxn ang="0">
                  <a:pos x="47" y="8"/>
                </a:cxn>
                <a:cxn ang="0">
                  <a:pos x="62" y="6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106"/>
                </a:cxn>
                <a:cxn ang="0">
                  <a:pos x="137" y="213"/>
                </a:cxn>
                <a:cxn ang="0">
                  <a:pos x="144" y="319"/>
                </a:cxn>
                <a:cxn ang="0">
                  <a:pos x="151" y="426"/>
                </a:cxn>
                <a:cxn ang="0">
                  <a:pos x="146" y="427"/>
                </a:cxn>
                <a:cxn ang="0">
                  <a:pos x="140" y="428"/>
                </a:cxn>
                <a:cxn ang="0">
                  <a:pos x="136" y="431"/>
                </a:cxn>
                <a:cxn ang="0">
                  <a:pos x="130" y="432"/>
                </a:cxn>
                <a:cxn ang="0">
                  <a:pos x="125" y="434"/>
                </a:cxn>
                <a:cxn ang="0">
                  <a:pos x="120" y="435"/>
                </a:cxn>
                <a:cxn ang="0">
                  <a:pos x="115" y="438"/>
                </a:cxn>
                <a:cxn ang="0">
                  <a:pos x="109" y="439"/>
                </a:cxn>
                <a:cxn ang="0">
                  <a:pos x="101" y="440"/>
                </a:cxn>
                <a:cxn ang="0">
                  <a:pos x="92" y="440"/>
                </a:cxn>
                <a:cxn ang="0">
                  <a:pos x="84" y="441"/>
                </a:cxn>
                <a:cxn ang="0">
                  <a:pos x="76" y="442"/>
                </a:cxn>
                <a:cxn ang="0">
                  <a:pos x="68" y="443"/>
                </a:cxn>
                <a:cxn ang="0">
                  <a:pos x="60" y="443"/>
                </a:cxn>
                <a:cxn ang="0">
                  <a:pos x="51" y="445"/>
                </a:cxn>
                <a:cxn ang="0">
                  <a:pos x="42" y="445"/>
                </a:cxn>
                <a:cxn ang="0">
                  <a:pos x="38" y="440"/>
                </a:cxn>
                <a:cxn ang="0">
                  <a:pos x="34" y="436"/>
                </a:cxn>
                <a:cxn ang="0">
                  <a:pos x="31" y="433"/>
                </a:cxn>
                <a:cxn ang="0">
                  <a:pos x="28" y="428"/>
                </a:cxn>
                <a:cxn ang="0">
                  <a:pos x="30" y="410"/>
                </a:cxn>
                <a:cxn ang="0">
                  <a:pos x="30" y="360"/>
                </a:cxn>
                <a:cxn ang="0">
                  <a:pos x="28" y="291"/>
                </a:cxn>
                <a:cxn ang="0">
                  <a:pos x="23" y="212"/>
                </a:cxn>
                <a:cxn ang="0">
                  <a:pos x="17" y="134"/>
                </a:cxn>
                <a:cxn ang="0">
                  <a:pos x="11" y="68"/>
                </a:cxn>
                <a:cxn ang="0">
                  <a:pos x="6" y="24"/>
                </a:cxn>
                <a:cxn ang="0">
                  <a:pos x="0" y="13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0"/>
                </a:cxn>
                <a:cxn ang="0">
                  <a:pos x="27" y="9"/>
                </a:cxn>
                <a:cxn ang="0">
                  <a:pos x="40" y="7"/>
                </a:cxn>
                <a:cxn ang="0">
                  <a:pos x="54" y="6"/>
                </a:cxn>
                <a:cxn ang="0">
                  <a:pos x="67" y="5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107" y="0"/>
                </a:cxn>
                <a:cxn ang="0">
                  <a:pos x="114" y="106"/>
                </a:cxn>
                <a:cxn ang="0">
                  <a:pos x="121" y="212"/>
                </a:cxn>
                <a:cxn ang="0">
                  <a:pos x="128" y="319"/>
                </a:cxn>
                <a:cxn ang="0">
                  <a:pos x="135" y="425"/>
                </a:cxn>
                <a:cxn ang="0">
                  <a:pos x="130" y="426"/>
                </a:cxn>
                <a:cxn ang="0">
                  <a:pos x="127" y="429"/>
                </a:cxn>
                <a:cxn ang="0">
                  <a:pos x="122" y="430"/>
                </a:cxn>
                <a:cxn ang="0">
                  <a:pos x="118" y="431"/>
                </a:cxn>
                <a:cxn ang="0">
                  <a:pos x="113" y="433"/>
                </a:cxn>
                <a:cxn ang="0">
                  <a:pos x="110" y="434"/>
                </a:cxn>
                <a:cxn ang="0">
                  <a:pos x="105" y="437"/>
                </a:cxn>
                <a:cxn ang="0">
                  <a:pos x="100" y="438"/>
                </a:cxn>
                <a:cxn ang="0">
                  <a:pos x="92" y="439"/>
                </a:cxn>
                <a:cxn ang="0">
                  <a:pos x="83" y="439"/>
                </a:cxn>
                <a:cxn ang="0">
                  <a:pos x="75" y="440"/>
                </a:cxn>
                <a:cxn ang="0">
                  <a:pos x="67" y="441"/>
                </a:cxn>
                <a:cxn ang="0">
                  <a:pos x="59" y="442"/>
                </a:cxn>
                <a:cxn ang="0">
                  <a:pos x="51" y="442"/>
                </a:cxn>
                <a:cxn ang="0">
                  <a:pos x="42" y="444"/>
                </a:cxn>
                <a:cxn ang="0">
                  <a:pos x="33" y="444"/>
                </a:cxn>
                <a:cxn ang="0">
                  <a:pos x="32" y="439"/>
                </a:cxn>
                <a:cxn ang="0">
                  <a:pos x="30" y="434"/>
                </a:cxn>
                <a:cxn ang="0">
                  <a:pos x="29" y="430"/>
                </a:cxn>
                <a:cxn ang="0">
                  <a:pos x="28" y="425"/>
                </a:cxn>
                <a:cxn ang="0">
                  <a:pos x="31" y="407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10"/>
                </a:cxn>
                <a:cxn ang="0">
                  <a:pos x="17" y="133"/>
                </a:cxn>
                <a:cxn ang="0">
                  <a:pos x="12" y="66"/>
                </a:cxn>
                <a:cxn ang="0">
                  <a:pos x="6" y="22"/>
                </a:cxn>
                <a:cxn ang="0">
                  <a:pos x="0" y="12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1" y="3185"/>
              <a:ext cx="60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2" y="9"/>
                </a:cxn>
                <a:cxn ang="0">
                  <a:pos x="34" y="8"/>
                </a:cxn>
                <a:cxn ang="0">
                  <a:pos x="45" y="6"/>
                </a:cxn>
                <a:cxn ang="0">
                  <a:pos x="57" y="5"/>
                </a:cxn>
                <a:cxn ang="0">
                  <a:pos x="68" y="3"/>
                </a:cxn>
                <a:cxn ang="0">
                  <a:pos x="80" y="1"/>
                </a:cxn>
                <a:cxn ang="0">
                  <a:pos x="91" y="0"/>
                </a:cxn>
                <a:cxn ang="0">
                  <a:pos x="98" y="106"/>
                </a:cxn>
                <a:cxn ang="0">
                  <a:pos x="105" y="212"/>
                </a:cxn>
                <a:cxn ang="0">
                  <a:pos x="112" y="319"/>
                </a:cxn>
                <a:cxn ang="0">
                  <a:pos x="120" y="425"/>
                </a:cxn>
                <a:cxn ang="0">
                  <a:pos x="112" y="429"/>
                </a:cxn>
                <a:cxn ang="0">
                  <a:pos x="105" y="432"/>
                </a:cxn>
                <a:cxn ang="0">
                  <a:pos x="97" y="435"/>
                </a:cxn>
                <a:cxn ang="0">
                  <a:pos x="90" y="438"/>
                </a:cxn>
                <a:cxn ang="0">
                  <a:pos x="82" y="439"/>
                </a:cxn>
                <a:cxn ang="0">
                  <a:pos x="73" y="439"/>
                </a:cxn>
                <a:cxn ang="0">
                  <a:pos x="65" y="440"/>
                </a:cxn>
                <a:cxn ang="0">
                  <a:pos x="57" y="441"/>
                </a:cxn>
                <a:cxn ang="0">
                  <a:pos x="49" y="442"/>
                </a:cxn>
                <a:cxn ang="0">
                  <a:pos x="41" y="442"/>
                </a:cxn>
                <a:cxn ang="0">
                  <a:pos x="32" y="444"/>
                </a:cxn>
                <a:cxn ang="0">
                  <a:pos x="23" y="444"/>
                </a:cxn>
                <a:cxn ang="0">
                  <a:pos x="25" y="439"/>
                </a:cxn>
                <a:cxn ang="0">
                  <a:pos x="26" y="433"/>
                </a:cxn>
                <a:cxn ang="0">
                  <a:pos x="26" y="429"/>
                </a:cxn>
                <a:cxn ang="0">
                  <a:pos x="27" y="424"/>
                </a:cxn>
                <a:cxn ang="0">
                  <a:pos x="30" y="406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09"/>
                </a:cxn>
                <a:cxn ang="0">
                  <a:pos x="18" y="131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1"/>
                </a:cxn>
                <a:cxn ang="0">
                  <a:pos x="19" y="8"/>
                </a:cxn>
                <a:cxn ang="0">
                  <a:pos x="28" y="7"/>
                </a:cxn>
                <a:cxn ang="0">
                  <a:pos x="38" y="6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6" y="0"/>
                </a:cxn>
                <a:cxn ang="0">
                  <a:pos x="84" y="106"/>
                </a:cxn>
                <a:cxn ang="0">
                  <a:pos x="91" y="212"/>
                </a:cxn>
                <a:cxn ang="0">
                  <a:pos x="97" y="319"/>
                </a:cxn>
                <a:cxn ang="0">
                  <a:pos x="104" y="425"/>
                </a:cxn>
                <a:cxn ang="0">
                  <a:pos x="99" y="428"/>
                </a:cxn>
                <a:cxn ang="0">
                  <a:pos x="93" y="431"/>
                </a:cxn>
                <a:cxn ang="0">
                  <a:pos x="87" y="434"/>
                </a:cxn>
                <a:cxn ang="0">
                  <a:pos x="81" y="437"/>
                </a:cxn>
                <a:cxn ang="0">
                  <a:pos x="73" y="438"/>
                </a:cxn>
                <a:cxn ang="0">
                  <a:pos x="64" y="438"/>
                </a:cxn>
                <a:cxn ang="0">
                  <a:pos x="56" y="439"/>
                </a:cxn>
                <a:cxn ang="0">
                  <a:pos x="48" y="440"/>
                </a:cxn>
                <a:cxn ang="0">
                  <a:pos x="40" y="441"/>
                </a:cxn>
                <a:cxn ang="0">
                  <a:pos x="32" y="441"/>
                </a:cxn>
                <a:cxn ang="0">
                  <a:pos x="23" y="443"/>
                </a:cxn>
                <a:cxn ang="0">
                  <a:pos x="14" y="443"/>
                </a:cxn>
                <a:cxn ang="0">
                  <a:pos x="17" y="437"/>
                </a:cxn>
                <a:cxn ang="0">
                  <a:pos x="20" y="432"/>
                </a:cxn>
                <a:cxn ang="0">
                  <a:pos x="24" y="426"/>
                </a:cxn>
                <a:cxn ang="0">
                  <a:pos x="27" y="422"/>
                </a:cxn>
                <a:cxn ang="0">
                  <a:pos x="31" y="403"/>
                </a:cxn>
                <a:cxn ang="0">
                  <a:pos x="32" y="355"/>
                </a:cxn>
                <a:cxn ang="0">
                  <a:pos x="28" y="286"/>
                </a:cxn>
                <a:cxn ang="0">
                  <a:pos x="24" y="208"/>
                </a:cxn>
                <a:cxn ang="0">
                  <a:pos x="18" y="130"/>
                </a:cxn>
                <a:cxn ang="0">
                  <a:pos x="11" y="65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2" y="0"/>
                </a:cxn>
                <a:cxn ang="0">
                  <a:pos x="89" y="425"/>
                </a:cxn>
                <a:cxn ang="0">
                  <a:pos x="73" y="437"/>
                </a:cxn>
                <a:cxn ang="0">
                  <a:pos x="6" y="443"/>
                </a:cxn>
                <a:cxn ang="0">
                  <a:pos x="30" y="420"/>
                </a:cxn>
                <a:cxn ang="0">
                  <a:pos x="34" y="402"/>
                </a:cxn>
                <a:cxn ang="0">
                  <a:pos x="34" y="354"/>
                </a:cxn>
                <a:cxn ang="0">
                  <a:pos x="32" y="285"/>
                </a:cxn>
                <a:cxn ang="0">
                  <a:pos x="26" y="208"/>
                </a:cxn>
                <a:cxn ang="0">
                  <a:pos x="19" y="130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97" y="265"/>
                </a:cxn>
                <a:cxn ang="0">
                  <a:pos x="14" y="265"/>
                </a:cxn>
                <a:cxn ang="0">
                  <a:pos x="0" y="0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5"/>
              <a:ext cx="12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3" y="0"/>
                </a:cxn>
                <a:cxn ang="0">
                  <a:pos x="254" y="28"/>
                </a:cxn>
                <a:cxn ang="0">
                  <a:pos x="1" y="46"/>
                </a:cxn>
                <a:cxn ang="0">
                  <a:pos x="0" y="1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3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8" y="3373"/>
              <a:ext cx="149" cy="8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86" y="0"/>
                </a:cxn>
                <a:cxn ang="0">
                  <a:pos x="298" y="25"/>
                </a:cxn>
                <a:cxn ang="0">
                  <a:pos x="11" y="159"/>
                </a:cxn>
                <a:cxn ang="0">
                  <a:pos x="0" y="134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6" cy="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0" y="0"/>
                </a:cxn>
                <a:cxn ang="0">
                  <a:pos x="171" y="27"/>
                </a:cxn>
                <a:cxn ang="0">
                  <a:pos x="2" y="40"/>
                </a:cxn>
                <a:cxn ang="0">
                  <a:pos x="0" y="12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3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93" y="0"/>
                </a:cxn>
                <a:cxn ang="0">
                  <a:pos x="204" y="26"/>
                </a:cxn>
                <a:cxn ang="0">
                  <a:pos x="12" y="115"/>
                </a:cxn>
                <a:cxn ang="0">
                  <a:pos x="0" y="90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2" y="0"/>
                </a:cxn>
                <a:cxn ang="0">
                  <a:pos x="104" y="28"/>
                </a:cxn>
                <a:cxn ang="0">
                  <a:pos x="3" y="35"/>
                </a:cxn>
                <a:cxn ang="0">
                  <a:pos x="0" y="7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7" y="3163"/>
              <a:ext cx="41" cy="13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4" y="0"/>
                </a:cxn>
                <a:cxn ang="0">
                  <a:pos x="127" y="25"/>
                </a:cxn>
                <a:cxn ang="0">
                  <a:pos x="12" y="78"/>
                </a:cxn>
                <a:cxn ang="0">
                  <a:pos x="0" y="53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7" y="3159"/>
              <a:ext cx="24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6" y="0"/>
                </a:cxn>
                <a:cxn ang="0">
                  <a:pos x="48" y="28"/>
                </a:cxn>
                <a:cxn ang="0">
                  <a:pos x="2" y="31"/>
                </a:cxn>
                <a:cxn ang="0">
                  <a:pos x="0" y="4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3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400"/>
              <a:ext cx="3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3" y="0"/>
                </a:cxn>
                <a:cxn ang="0">
                  <a:pos x="64" y="25"/>
                </a:cxn>
                <a:cxn ang="0">
                  <a:pos x="12" y="49"/>
                </a:cxn>
                <a:cxn ang="0">
                  <a:pos x="0" y="25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1" cy="35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6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5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6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11" cy="35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6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2"/>
              <a:ext cx="54" cy="5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20" y="11"/>
                </a:cxn>
                <a:cxn ang="0">
                  <a:pos x="28" y="8"/>
                </a:cxn>
                <a:cxn ang="0">
                  <a:pos x="37" y="4"/>
                </a:cxn>
                <a:cxn ang="0">
                  <a:pos x="47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108" y="69"/>
                </a:cxn>
                <a:cxn ang="0">
                  <a:pos x="95" y="70"/>
                </a:cxn>
                <a:cxn ang="0">
                  <a:pos x="83" y="72"/>
                </a:cxn>
                <a:cxn ang="0">
                  <a:pos x="73" y="74"/>
                </a:cxn>
                <a:cxn ang="0">
                  <a:pos x="66" y="77"/>
                </a:cxn>
                <a:cxn ang="0">
                  <a:pos x="58" y="82"/>
                </a:cxn>
                <a:cxn ang="0">
                  <a:pos x="52" y="88"/>
                </a:cxn>
                <a:cxn ang="0">
                  <a:pos x="44" y="97"/>
                </a:cxn>
                <a:cxn ang="0">
                  <a:pos x="36" y="110"/>
                </a:cxn>
                <a:cxn ang="0">
                  <a:pos x="0" y="40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30" y="3436"/>
              <a:ext cx="58" cy="55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63" y="110"/>
                </a:cxn>
                <a:cxn ang="0">
                  <a:pos x="75" y="107"/>
                </a:cxn>
                <a:cxn ang="0">
                  <a:pos x="85" y="104"/>
                </a:cxn>
                <a:cxn ang="0">
                  <a:pos x="93" y="98"/>
                </a:cxn>
                <a:cxn ang="0">
                  <a:pos x="100" y="91"/>
                </a:cxn>
                <a:cxn ang="0">
                  <a:pos x="106" y="83"/>
                </a:cxn>
                <a:cxn ang="0">
                  <a:pos x="110" y="72"/>
                </a:cxn>
                <a:cxn ang="0">
                  <a:pos x="115" y="59"/>
                </a:cxn>
                <a:cxn ang="0">
                  <a:pos x="66" y="0"/>
                </a:cxn>
                <a:cxn ang="0">
                  <a:pos x="59" y="13"/>
                </a:cxn>
                <a:cxn ang="0">
                  <a:pos x="53" y="22"/>
                </a:cxn>
                <a:cxn ang="0">
                  <a:pos x="47" y="30"/>
                </a:cxn>
                <a:cxn ang="0">
                  <a:pos x="41" y="36"/>
                </a:cxn>
                <a:cxn ang="0">
                  <a:pos x="34" y="41"/>
                </a:cxn>
                <a:cxn ang="0">
                  <a:pos x="25" y="43"/>
                </a:cxn>
                <a:cxn ang="0">
                  <a:pos x="14" y="46"/>
                </a:cxn>
                <a:cxn ang="0">
                  <a:pos x="0" y="49"/>
                </a:cxn>
                <a:cxn ang="0">
                  <a:pos x="48" y="111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1" y="3424"/>
              <a:ext cx="42" cy="34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3" y="65"/>
                </a:cxn>
                <a:cxn ang="0">
                  <a:pos x="35" y="61"/>
                </a:cxn>
                <a:cxn ang="0">
                  <a:pos x="45" y="57"/>
                </a:cxn>
                <a:cxn ang="0">
                  <a:pos x="54" y="51"/>
                </a:cxn>
                <a:cxn ang="0">
                  <a:pos x="61" y="45"/>
                </a:cxn>
                <a:cxn ang="0">
                  <a:pos x="69" y="38"/>
                </a:cxn>
                <a:cxn ang="0">
                  <a:pos x="78" y="29"/>
                </a:cxn>
                <a:cxn ang="0">
                  <a:pos x="86" y="18"/>
                </a:cxn>
                <a:cxn ang="0">
                  <a:pos x="71" y="0"/>
                </a:cxn>
                <a:cxn ang="0">
                  <a:pos x="61" y="11"/>
                </a:cxn>
                <a:cxn ang="0">
                  <a:pos x="53" y="20"/>
                </a:cxn>
                <a:cxn ang="0">
                  <a:pos x="46" y="26"/>
                </a:cxn>
                <a:cxn ang="0">
                  <a:pos x="39" y="31"/>
                </a:cxn>
                <a:cxn ang="0">
                  <a:pos x="31" y="36"/>
                </a:cxn>
                <a:cxn ang="0">
                  <a:pos x="23" y="41"/>
                </a:cxn>
                <a:cxn ang="0">
                  <a:pos x="13" y="45"/>
                </a:cxn>
                <a:cxn ang="0">
                  <a:pos x="0" y="51"/>
                </a:cxn>
                <a:cxn ang="0">
                  <a:pos x="8" y="68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90"/>
                </a:cxn>
                <a:cxn ang="0">
                  <a:pos x="51" y="77"/>
                </a:cxn>
                <a:cxn ang="0">
                  <a:pos x="72" y="69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0" y="17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4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0" y="28"/>
                </a:cxn>
                <a:cxn ang="0">
                  <a:pos x="21" y="16"/>
                </a:cxn>
                <a:cxn ang="0">
                  <a:pos x="37" y="0"/>
                </a:cxn>
                <a:cxn ang="0">
                  <a:pos x="87" y="56"/>
                </a:cxn>
                <a:cxn ang="0">
                  <a:pos x="80" y="68"/>
                </a:cxn>
                <a:cxn ang="0">
                  <a:pos x="54" y="88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3"/>
            </a:xfrm>
            <a:custGeom>
              <a:avLst/>
              <a:gdLst/>
              <a:ahLst/>
              <a:cxnLst>
                <a:cxn ang="0">
                  <a:pos x="11" y="46"/>
                </a:cxn>
                <a:cxn ang="0">
                  <a:pos x="0" y="28"/>
                </a:cxn>
                <a:cxn ang="0">
                  <a:pos x="22" y="15"/>
                </a:cxn>
                <a:cxn ang="0">
                  <a:pos x="43" y="0"/>
                </a:cxn>
                <a:cxn ang="0">
                  <a:pos x="60" y="15"/>
                </a:cxn>
                <a:cxn ang="0">
                  <a:pos x="44" y="29"/>
                </a:cxn>
                <a:cxn ang="0">
                  <a:pos x="11" y="46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5" y="70"/>
                </a:cxn>
                <a:cxn ang="0">
                  <a:pos x="47" y="62"/>
                </a:cxn>
                <a:cxn ang="0">
                  <a:pos x="15" y="0"/>
                </a:cxn>
                <a:cxn ang="0">
                  <a:pos x="0" y="10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2"/>
              <a:ext cx="28" cy="33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55" y="55"/>
                </a:cxn>
                <a:cxn ang="0">
                  <a:pos x="40" y="64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4" cy="14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7" y="16"/>
                </a:cxn>
                <a:cxn ang="0">
                  <a:pos x="16" y="27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3"/>
              <a:ext cx="57" cy="4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79"/>
                </a:cxn>
                <a:cxn ang="0">
                  <a:pos x="22" y="63"/>
                </a:cxn>
                <a:cxn ang="0">
                  <a:pos x="33" y="50"/>
                </a:cxn>
                <a:cxn ang="0">
                  <a:pos x="43" y="42"/>
                </a:cxn>
                <a:cxn ang="0">
                  <a:pos x="53" y="36"/>
                </a:cxn>
                <a:cxn ang="0">
                  <a:pos x="65" y="34"/>
                </a:cxn>
                <a:cxn ang="0">
                  <a:pos x="79" y="32"/>
                </a:cxn>
                <a:cxn ang="0">
                  <a:pos x="95" y="31"/>
                </a:cxn>
                <a:cxn ang="0">
                  <a:pos x="114" y="28"/>
                </a:cxn>
                <a:cxn ang="0">
                  <a:pos x="94" y="0"/>
                </a:cxn>
                <a:cxn ang="0">
                  <a:pos x="76" y="3"/>
                </a:cxn>
                <a:cxn ang="0">
                  <a:pos x="60" y="5"/>
                </a:cxn>
                <a:cxn ang="0">
                  <a:pos x="46" y="9"/>
                </a:cxn>
                <a:cxn ang="0">
                  <a:pos x="35" y="12"/>
                </a:cxn>
                <a:cxn ang="0">
                  <a:pos x="25" y="19"/>
                </a:cxn>
                <a:cxn ang="0">
                  <a:pos x="15" y="28"/>
                </a:cxn>
                <a:cxn ang="0">
                  <a:pos x="7" y="41"/>
                </a:cxn>
                <a:cxn ang="0">
                  <a:pos x="0" y="58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60"/>
                </a:cxn>
                <a:cxn ang="0">
                  <a:pos x="34" y="36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28" y="9"/>
                </a:cxn>
                <a:cxn ang="0">
                  <a:pos x="0" y="3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20" cy="17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41" y="26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9" y="32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0"/>
              <a:ext cx="152" cy="76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94" y="0"/>
                </a:cxn>
                <a:cxn ang="0">
                  <a:pos x="304" y="29"/>
                </a:cxn>
                <a:cxn ang="0">
                  <a:pos x="14" y="152"/>
                </a:cxn>
                <a:cxn ang="0">
                  <a:pos x="0" y="135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2" y="3444"/>
              <a:ext cx="45" cy="2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0" y="0"/>
                </a:cxn>
                <a:cxn ang="0">
                  <a:pos x="76" y="23"/>
                </a:cxn>
                <a:cxn ang="0">
                  <a:pos x="76" y="40"/>
                </a:cxn>
                <a:cxn ang="0">
                  <a:pos x="45" y="43"/>
                </a:cxn>
                <a:cxn ang="0">
                  <a:pos x="0" y="34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7"/>
              <a:ext cx="40" cy="3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8" y="0"/>
                </a:cxn>
                <a:cxn ang="0">
                  <a:pos x="78" y="25"/>
                </a:cxn>
                <a:cxn ang="0">
                  <a:pos x="64" y="46"/>
                </a:cxn>
                <a:cxn ang="0">
                  <a:pos x="16" y="65"/>
                </a:cxn>
                <a:cxn ang="0">
                  <a:pos x="0" y="3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2" y="3187"/>
              <a:ext cx="100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8" y="3320"/>
              <a:ext cx="40" cy="4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0" y="13"/>
                </a:cxn>
                <a:cxn ang="0">
                  <a:pos x="74" y="19"/>
                </a:cxn>
                <a:cxn ang="0">
                  <a:pos x="78" y="26"/>
                </a:cxn>
                <a:cxn ang="0">
                  <a:pos x="80" y="34"/>
                </a:cxn>
                <a:cxn ang="0">
                  <a:pos x="81" y="44"/>
                </a:cxn>
                <a:cxn ang="0">
                  <a:pos x="80" y="53"/>
                </a:cxn>
                <a:cxn ang="0">
                  <a:pos x="78" y="61"/>
                </a:cxn>
                <a:cxn ang="0">
                  <a:pos x="74" y="68"/>
                </a:cxn>
                <a:cxn ang="0">
                  <a:pos x="70" y="75"/>
                </a:cxn>
                <a:cxn ang="0">
                  <a:pos x="63" y="81"/>
                </a:cxn>
                <a:cxn ang="0">
                  <a:pos x="56" y="84"/>
                </a:cxn>
                <a:cxn ang="0">
                  <a:pos x="49" y="86"/>
                </a:cxn>
                <a:cxn ang="0">
                  <a:pos x="41" y="87"/>
                </a:cxn>
                <a:cxn ang="0">
                  <a:pos x="33" y="86"/>
                </a:cxn>
                <a:cxn ang="0">
                  <a:pos x="26" y="84"/>
                </a:cxn>
                <a:cxn ang="0">
                  <a:pos x="19" y="81"/>
                </a:cxn>
                <a:cxn ang="0">
                  <a:pos x="12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2" y="53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6" y="1"/>
                </a:cxn>
                <a:cxn ang="0">
                  <a:pos x="76" y="5"/>
                </a:cxn>
                <a:cxn ang="0">
                  <a:pos x="86" y="11"/>
                </a:cxn>
                <a:cxn ang="0">
                  <a:pos x="94" y="17"/>
                </a:cxn>
                <a:cxn ang="0">
                  <a:pos x="101" y="27"/>
                </a:cxn>
                <a:cxn ang="0">
                  <a:pos x="105" y="37"/>
                </a:cxn>
                <a:cxn ang="0">
                  <a:pos x="109" y="47"/>
                </a:cxn>
                <a:cxn ang="0">
                  <a:pos x="110" y="60"/>
                </a:cxn>
                <a:cxn ang="0">
                  <a:pos x="109" y="72"/>
                </a:cxn>
                <a:cxn ang="0">
                  <a:pos x="105" y="83"/>
                </a:cxn>
                <a:cxn ang="0">
                  <a:pos x="101" y="94"/>
                </a:cxn>
                <a:cxn ang="0">
                  <a:pos x="94" y="102"/>
                </a:cxn>
                <a:cxn ang="0">
                  <a:pos x="86" y="110"/>
                </a:cxn>
                <a:cxn ang="0">
                  <a:pos x="76" y="115"/>
                </a:cxn>
                <a:cxn ang="0">
                  <a:pos x="66" y="119"/>
                </a:cxn>
                <a:cxn ang="0">
                  <a:pos x="56" y="120"/>
                </a:cxn>
                <a:cxn ang="0">
                  <a:pos x="44" y="119"/>
                </a:cxn>
                <a:cxn ang="0">
                  <a:pos x="35" y="115"/>
                </a:cxn>
                <a:cxn ang="0">
                  <a:pos x="25" y="110"/>
                </a:cxn>
                <a:cxn ang="0">
                  <a:pos x="17" y="102"/>
                </a:cxn>
                <a:cxn ang="0">
                  <a:pos x="10" y="94"/>
                </a:cxn>
                <a:cxn ang="0">
                  <a:pos x="5" y="83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4" y="1"/>
                </a:cxn>
                <a:cxn ang="0">
                  <a:pos x="56" y="0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8" y="3573"/>
              <a:ext cx="43" cy="29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86" y="26"/>
                </a:cxn>
                <a:cxn ang="0">
                  <a:pos x="82" y="38"/>
                </a:cxn>
                <a:cxn ang="0">
                  <a:pos x="73" y="47"/>
                </a:cxn>
                <a:cxn ang="0">
                  <a:pos x="59" y="54"/>
                </a:cxn>
                <a:cxn ang="0">
                  <a:pos x="51" y="55"/>
                </a:cxn>
                <a:cxn ang="0">
                  <a:pos x="42" y="56"/>
                </a:cxn>
                <a:cxn ang="0">
                  <a:pos x="34" y="56"/>
                </a:cxn>
                <a:cxn ang="0">
                  <a:pos x="27" y="54"/>
                </a:cxn>
                <a:cxn ang="0">
                  <a:pos x="19" y="51"/>
                </a:cxn>
                <a:cxn ang="0">
                  <a:pos x="13" y="49"/>
                </a:cxn>
                <a:cxn ang="0">
                  <a:pos x="7" y="45"/>
                </a:cxn>
                <a:cxn ang="0">
                  <a:pos x="4" y="40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3" y="9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4" y="7"/>
                </a:cxn>
                <a:cxn ang="0">
                  <a:pos x="79" y="11"/>
                </a:cxn>
                <a:cxn ang="0">
                  <a:pos x="83" y="16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57" y="38"/>
                </a:cxn>
                <a:cxn ang="0">
                  <a:pos x="45" y="43"/>
                </a:cxn>
                <a:cxn ang="0">
                  <a:pos x="39" y="44"/>
                </a:cxn>
                <a:cxn ang="0">
                  <a:pos x="32" y="45"/>
                </a:cxn>
                <a:cxn ang="0">
                  <a:pos x="27" y="45"/>
                </a:cxn>
                <a:cxn ang="0">
                  <a:pos x="21" y="44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9" y="8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1" y="10"/>
                </a:cxn>
                <a:cxn ang="0">
                  <a:pos x="65" y="14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200" y="3187"/>
              <a:ext cx="101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8"/>
              <a:ext cx="94" cy="10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1" y="63"/>
                </a:cxn>
                <a:cxn ang="0">
                  <a:pos x="186" y="83"/>
                </a:cxn>
                <a:cxn ang="0">
                  <a:pos x="188" y="104"/>
                </a:cxn>
                <a:cxn ang="0">
                  <a:pos x="186" y="124"/>
                </a:cxn>
                <a:cxn ang="0">
                  <a:pos x="181" y="144"/>
                </a:cxn>
                <a:cxn ang="0">
                  <a:pos x="172" y="161"/>
                </a:cxn>
                <a:cxn ang="0">
                  <a:pos x="160" y="176"/>
                </a:cxn>
                <a:cxn ang="0">
                  <a:pos x="147" y="189"/>
                </a:cxn>
                <a:cxn ang="0">
                  <a:pos x="131" y="199"/>
                </a:cxn>
                <a:cxn ang="0">
                  <a:pos x="113" y="205"/>
                </a:cxn>
                <a:cxn ang="0">
                  <a:pos x="94" y="207"/>
                </a:cxn>
                <a:cxn ang="0">
                  <a:pos x="75" y="205"/>
                </a:cxn>
                <a:cxn ang="0">
                  <a:pos x="57" y="199"/>
                </a:cxn>
                <a:cxn ang="0">
                  <a:pos x="42" y="189"/>
                </a:cxn>
                <a:cxn ang="0">
                  <a:pos x="28" y="176"/>
                </a:cxn>
                <a:cxn ang="0">
                  <a:pos x="17" y="161"/>
                </a:cxn>
                <a:cxn ang="0">
                  <a:pos x="7" y="144"/>
                </a:cxn>
                <a:cxn ang="0">
                  <a:pos x="3" y="124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7" y="63"/>
                </a:cxn>
                <a:cxn ang="0">
                  <a:pos x="17" y="46"/>
                </a:cxn>
                <a:cxn ang="0">
                  <a:pos x="28" y="30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3" y="3189"/>
              <a:ext cx="88" cy="9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6" y="3"/>
                </a:cxn>
                <a:cxn ang="0">
                  <a:pos x="123" y="8"/>
                </a:cxn>
                <a:cxn ang="0">
                  <a:pos x="138" y="16"/>
                </a:cxn>
                <a:cxn ang="0">
                  <a:pos x="151" y="29"/>
                </a:cxn>
                <a:cxn ang="0">
                  <a:pos x="161" y="43"/>
                </a:cxn>
                <a:cxn ang="0">
                  <a:pos x="169" y="59"/>
                </a:cxn>
                <a:cxn ang="0">
                  <a:pos x="174" y="77"/>
                </a:cxn>
                <a:cxn ang="0">
                  <a:pos x="176" y="97"/>
                </a:cxn>
                <a:cxn ang="0">
                  <a:pos x="174" y="117"/>
                </a:cxn>
                <a:cxn ang="0">
                  <a:pos x="169" y="135"/>
                </a:cxn>
                <a:cxn ang="0">
                  <a:pos x="161" y="151"/>
                </a:cxn>
                <a:cxn ang="0">
                  <a:pos x="151" y="165"/>
                </a:cxn>
                <a:cxn ang="0">
                  <a:pos x="138" y="178"/>
                </a:cxn>
                <a:cxn ang="0">
                  <a:pos x="123" y="186"/>
                </a:cxn>
                <a:cxn ang="0">
                  <a:pos x="106" y="191"/>
                </a:cxn>
                <a:cxn ang="0">
                  <a:pos x="88" y="194"/>
                </a:cxn>
                <a:cxn ang="0">
                  <a:pos x="71" y="191"/>
                </a:cxn>
                <a:cxn ang="0">
                  <a:pos x="54" y="186"/>
                </a:cxn>
                <a:cxn ang="0">
                  <a:pos x="39" y="178"/>
                </a:cxn>
                <a:cxn ang="0">
                  <a:pos x="26" y="165"/>
                </a:cxn>
                <a:cxn ang="0">
                  <a:pos x="15" y="151"/>
                </a:cxn>
                <a:cxn ang="0">
                  <a:pos x="7" y="135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2" y="77"/>
                </a:cxn>
                <a:cxn ang="0">
                  <a:pos x="7" y="59"/>
                </a:cxn>
                <a:cxn ang="0">
                  <a:pos x="15" y="43"/>
                </a:cxn>
                <a:cxn ang="0">
                  <a:pos x="26" y="29"/>
                </a:cxn>
                <a:cxn ang="0">
                  <a:pos x="39" y="16"/>
                </a:cxn>
                <a:cxn ang="0">
                  <a:pos x="54" y="8"/>
                </a:cxn>
                <a:cxn ang="0">
                  <a:pos x="71" y="3"/>
                </a:cxn>
                <a:cxn ang="0">
                  <a:pos x="88" y="0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8" y="2"/>
                </a:cxn>
                <a:cxn ang="0">
                  <a:pos x="114" y="6"/>
                </a:cxn>
                <a:cxn ang="0">
                  <a:pos x="128" y="15"/>
                </a:cxn>
                <a:cxn ang="0">
                  <a:pos x="140" y="26"/>
                </a:cxn>
                <a:cxn ang="0">
                  <a:pos x="150" y="39"/>
                </a:cxn>
                <a:cxn ang="0">
                  <a:pos x="157" y="55"/>
                </a:cxn>
                <a:cxn ang="0">
                  <a:pos x="163" y="71"/>
                </a:cxn>
                <a:cxn ang="0">
                  <a:pos x="164" y="89"/>
                </a:cxn>
                <a:cxn ang="0">
                  <a:pos x="163" y="108"/>
                </a:cxn>
                <a:cxn ang="0">
                  <a:pos x="157" y="124"/>
                </a:cxn>
                <a:cxn ang="0">
                  <a:pos x="150" y="140"/>
                </a:cxn>
                <a:cxn ang="0">
                  <a:pos x="140" y="153"/>
                </a:cxn>
                <a:cxn ang="0">
                  <a:pos x="128" y="164"/>
                </a:cxn>
                <a:cxn ang="0">
                  <a:pos x="114" y="172"/>
                </a:cxn>
                <a:cxn ang="0">
                  <a:pos x="98" y="177"/>
                </a:cxn>
                <a:cxn ang="0">
                  <a:pos x="82" y="179"/>
                </a:cxn>
                <a:cxn ang="0">
                  <a:pos x="66" y="177"/>
                </a:cxn>
                <a:cxn ang="0">
                  <a:pos x="50" y="172"/>
                </a:cxn>
                <a:cxn ang="0">
                  <a:pos x="36" y="164"/>
                </a:cxn>
                <a:cxn ang="0">
                  <a:pos x="24" y="153"/>
                </a:cxn>
                <a:cxn ang="0">
                  <a:pos x="14" y="140"/>
                </a:cxn>
                <a:cxn ang="0">
                  <a:pos x="7" y="124"/>
                </a:cxn>
                <a:cxn ang="0">
                  <a:pos x="1" y="108"/>
                </a:cxn>
                <a:cxn ang="0">
                  <a:pos x="0" y="89"/>
                </a:cxn>
                <a:cxn ang="0">
                  <a:pos x="1" y="71"/>
                </a:cxn>
                <a:cxn ang="0">
                  <a:pos x="7" y="55"/>
                </a:cxn>
                <a:cxn ang="0">
                  <a:pos x="14" y="39"/>
                </a:cxn>
                <a:cxn ang="0">
                  <a:pos x="24" y="26"/>
                </a:cxn>
                <a:cxn ang="0">
                  <a:pos x="36" y="15"/>
                </a:cxn>
                <a:cxn ang="0">
                  <a:pos x="50" y="6"/>
                </a:cxn>
                <a:cxn ang="0">
                  <a:pos x="66" y="2"/>
                </a:cxn>
                <a:cxn ang="0">
                  <a:pos x="82" y="0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6" y="3191"/>
              <a:ext cx="76" cy="8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1" y="1"/>
                </a:cxn>
                <a:cxn ang="0">
                  <a:pos x="106" y="7"/>
                </a:cxn>
                <a:cxn ang="0">
                  <a:pos x="119" y="14"/>
                </a:cxn>
                <a:cxn ang="0">
                  <a:pos x="131" y="24"/>
                </a:cxn>
                <a:cxn ang="0">
                  <a:pos x="140" y="37"/>
                </a:cxn>
                <a:cxn ang="0">
                  <a:pos x="147" y="51"/>
                </a:cxn>
                <a:cxn ang="0">
                  <a:pos x="151" y="66"/>
                </a:cxn>
                <a:cxn ang="0">
                  <a:pos x="152" y="83"/>
                </a:cxn>
                <a:cxn ang="0">
                  <a:pos x="151" y="100"/>
                </a:cxn>
                <a:cxn ang="0">
                  <a:pos x="147" y="115"/>
                </a:cxn>
                <a:cxn ang="0">
                  <a:pos x="140" y="129"/>
                </a:cxn>
                <a:cxn ang="0">
                  <a:pos x="131" y="142"/>
                </a:cxn>
                <a:cxn ang="0">
                  <a:pos x="119" y="152"/>
                </a:cxn>
                <a:cxn ang="0">
                  <a:pos x="106" y="159"/>
                </a:cxn>
                <a:cxn ang="0">
                  <a:pos x="91" y="165"/>
                </a:cxn>
                <a:cxn ang="0">
                  <a:pos x="76" y="166"/>
                </a:cxn>
                <a:cxn ang="0">
                  <a:pos x="61" y="165"/>
                </a:cxn>
                <a:cxn ang="0">
                  <a:pos x="48" y="159"/>
                </a:cxn>
                <a:cxn ang="0">
                  <a:pos x="34" y="152"/>
                </a:cxn>
                <a:cxn ang="0">
                  <a:pos x="23" y="142"/>
                </a:cxn>
                <a:cxn ang="0">
                  <a:pos x="13" y="129"/>
                </a:cxn>
                <a:cxn ang="0">
                  <a:pos x="6" y="115"/>
                </a:cxn>
                <a:cxn ang="0">
                  <a:pos x="2" y="100"/>
                </a:cxn>
                <a:cxn ang="0">
                  <a:pos x="0" y="83"/>
                </a:cxn>
                <a:cxn ang="0">
                  <a:pos x="2" y="66"/>
                </a:cxn>
                <a:cxn ang="0">
                  <a:pos x="6" y="51"/>
                </a:cxn>
                <a:cxn ang="0">
                  <a:pos x="13" y="37"/>
                </a:cxn>
                <a:cxn ang="0">
                  <a:pos x="23" y="24"/>
                </a:cxn>
                <a:cxn ang="0">
                  <a:pos x="34" y="14"/>
                </a:cxn>
                <a:cxn ang="0">
                  <a:pos x="48" y="7"/>
                </a:cxn>
                <a:cxn ang="0">
                  <a:pos x="61" y="1"/>
                </a:cxn>
                <a:cxn ang="0">
                  <a:pos x="76" y="0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3"/>
              <a:ext cx="70" cy="7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1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8" y="34"/>
                </a:cxn>
                <a:cxn ang="0">
                  <a:pos x="134" y="46"/>
                </a:cxn>
                <a:cxn ang="0">
                  <a:pos x="138" y="61"/>
                </a:cxn>
                <a:cxn ang="0">
                  <a:pos x="139" y="76"/>
                </a:cxn>
                <a:cxn ang="0">
                  <a:pos x="138" y="92"/>
                </a:cxn>
                <a:cxn ang="0">
                  <a:pos x="134" y="106"/>
                </a:cxn>
                <a:cxn ang="0">
                  <a:pos x="128" y="119"/>
                </a:cxn>
                <a:cxn ang="0">
                  <a:pos x="119" y="130"/>
                </a:cxn>
                <a:cxn ang="0">
                  <a:pos x="108" y="141"/>
                </a:cxn>
                <a:cxn ang="0">
                  <a:pos x="97" y="148"/>
                </a:cxn>
                <a:cxn ang="0">
                  <a:pos x="84" y="152"/>
                </a:cxn>
                <a:cxn ang="0">
                  <a:pos x="70" y="153"/>
                </a:cxn>
                <a:cxn ang="0">
                  <a:pos x="56" y="152"/>
                </a:cxn>
                <a:cxn ang="0">
                  <a:pos x="43" y="148"/>
                </a:cxn>
                <a:cxn ang="0">
                  <a:pos x="31" y="141"/>
                </a:cxn>
                <a:cxn ang="0">
                  <a:pos x="21" y="130"/>
                </a:cxn>
                <a:cxn ang="0">
                  <a:pos x="11" y="119"/>
                </a:cxn>
                <a:cxn ang="0">
                  <a:pos x="6" y="106"/>
                </a:cxn>
                <a:cxn ang="0">
                  <a:pos x="1" y="92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1" y="34"/>
                </a:cxn>
                <a:cxn ang="0">
                  <a:pos x="21" y="22"/>
                </a:cxn>
                <a:cxn ang="0">
                  <a:pos x="31" y="13"/>
                </a:cxn>
                <a:cxn ang="0">
                  <a:pos x="43" y="6"/>
                </a:cxn>
                <a:cxn ang="0">
                  <a:pos x="56" y="1"/>
                </a:cxn>
                <a:cxn ang="0">
                  <a:pos x="70" y="0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1"/>
                </a:cxn>
                <a:cxn ang="0">
                  <a:pos x="117" y="32"/>
                </a:cxn>
                <a:cxn ang="0">
                  <a:pos x="122" y="43"/>
                </a:cxn>
                <a:cxn ang="0">
                  <a:pos x="126" y="56"/>
                </a:cxn>
                <a:cxn ang="0">
                  <a:pos x="127" y="70"/>
                </a:cxn>
                <a:cxn ang="0">
                  <a:pos x="126" y="83"/>
                </a:cxn>
                <a:cxn ang="0">
                  <a:pos x="122" y="97"/>
                </a:cxn>
                <a:cxn ang="0">
                  <a:pos x="117" y="109"/>
                </a:cxn>
                <a:cxn ang="0">
                  <a:pos x="109" y="119"/>
                </a:cxn>
                <a:cxn ang="0">
                  <a:pos x="99" y="128"/>
                </a:cxn>
                <a:cxn ang="0">
                  <a:pos x="88" y="134"/>
                </a:cxn>
                <a:cxn ang="0">
                  <a:pos x="76" y="139"/>
                </a:cxn>
                <a:cxn ang="0">
                  <a:pos x="64" y="140"/>
                </a:cxn>
                <a:cxn ang="0">
                  <a:pos x="51" y="139"/>
                </a:cxn>
                <a:cxn ang="0">
                  <a:pos x="40" y="134"/>
                </a:cxn>
                <a:cxn ang="0">
                  <a:pos x="28" y="128"/>
                </a:cxn>
                <a:cxn ang="0">
                  <a:pos x="19" y="119"/>
                </a:cxn>
                <a:cxn ang="0">
                  <a:pos x="11" y="109"/>
                </a:cxn>
                <a:cxn ang="0">
                  <a:pos x="5" y="97"/>
                </a:cxn>
                <a:cxn ang="0">
                  <a:pos x="2" y="83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1" y="2"/>
                </a:cxn>
                <a:cxn ang="0">
                  <a:pos x="64" y="0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1"/>
                </a:cxn>
                <a:cxn ang="0">
                  <a:pos x="80" y="4"/>
                </a:cxn>
                <a:cxn ang="0">
                  <a:pos x="90" y="10"/>
                </a:cxn>
                <a:cxn ang="0">
                  <a:pos x="99" y="18"/>
                </a:cxn>
                <a:cxn ang="0">
                  <a:pos x="106" y="27"/>
                </a:cxn>
                <a:cxn ang="0">
                  <a:pos x="110" y="38"/>
                </a:cxn>
                <a:cxn ang="0">
                  <a:pos x="114" y="49"/>
                </a:cxn>
                <a:cxn ang="0">
                  <a:pos x="115" y="62"/>
                </a:cxn>
                <a:cxn ang="0">
                  <a:pos x="114" y="75"/>
                </a:cxn>
                <a:cxn ang="0">
                  <a:pos x="110" y="87"/>
                </a:cxn>
                <a:cxn ang="0">
                  <a:pos x="106" y="98"/>
                </a:cxn>
                <a:cxn ang="0">
                  <a:pos x="99" y="107"/>
                </a:cxn>
                <a:cxn ang="0">
                  <a:pos x="90" y="115"/>
                </a:cxn>
                <a:cxn ang="0">
                  <a:pos x="80" y="121"/>
                </a:cxn>
                <a:cxn ang="0">
                  <a:pos x="69" y="124"/>
                </a:cxn>
                <a:cxn ang="0">
                  <a:pos x="57" y="125"/>
                </a:cxn>
                <a:cxn ang="0">
                  <a:pos x="46" y="124"/>
                </a:cxn>
                <a:cxn ang="0">
                  <a:pos x="35" y="121"/>
                </a:cxn>
                <a:cxn ang="0">
                  <a:pos x="25" y="115"/>
                </a:cxn>
                <a:cxn ang="0">
                  <a:pos x="17" y="107"/>
                </a:cxn>
                <a:cxn ang="0">
                  <a:pos x="10" y="98"/>
                </a:cxn>
                <a:cxn ang="0">
                  <a:pos x="4" y="87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9"/>
                </a:cxn>
                <a:cxn ang="0">
                  <a:pos x="4" y="38"/>
                </a:cxn>
                <a:cxn ang="0">
                  <a:pos x="10" y="27"/>
                </a:cxn>
                <a:cxn ang="0">
                  <a:pos x="17" y="18"/>
                </a:cxn>
                <a:cxn ang="0">
                  <a:pos x="25" y="10"/>
                </a:cxn>
                <a:cxn ang="0">
                  <a:pos x="35" y="4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6"/>
              <a:ext cx="51" cy="5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"/>
                </a:cxn>
                <a:cxn ang="0">
                  <a:pos x="72" y="5"/>
                </a:cxn>
                <a:cxn ang="0">
                  <a:pos x="80" y="9"/>
                </a:cxn>
                <a:cxn ang="0">
                  <a:pos x="88" y="16"/>
                </a:cxn>
                <a:cxn ang="0">
                  <a:pos x="93" y="25"/>
                </a:cxn>
                <a:cxn ang="0">
                  <a:pos x="99" y="35"/>
                </a:cxn>
                <a:cxn ang="0">
                  <a:pos x="101" y="45"/>
                </a:cxn>
                <a:cxn ang="0">
                  <a:pos x="103" y="57"/>
                </a:cxn>
                <a:cxn ang="0">
                  <a:pos x="101" y="68"/>
                </a:cxn>
                <a:cxn ang="0">
                  <a:pos x="99" y="77"/>
                </a:cxn>
                <a:cxn ang="0">
                  <a:pos x="93" y="88"/>
                </a:cxn>
                <a:cxn ang="0">
                  <a:pos x="88" y="96"/>
                </a:cxn>
                <a:cxn ang="0">
                  <a:pos x="80" y="103"/>
                </a:cxn>
                <a:cxn ang="0">
                  <a:pos x="72" y="107"/>
                </a:cxn>
                <a:cxn ang="0">
                  <a:pos x="62" y="111"/>
                </a:cxn>
                <a:cxn ang="0">
                  <a:pos x="52" y="112"/>
                </a:cxn>
                <a:cxn ang="0">
                  <a:pos x="42" y="111"/>
                </a:cxn>
                <a:cxn ang="0">
                  <a:pos x="31" y="107"/>
                </a:cxn>
                <a:cxn ang="0">
                  <a:pos x="23" y="103"/>
                </a:cxn>
                <a:cxn ang="0">
                  <a:pos x="15" y="96"/>
                </a:cxn>
                <a:cxn ang="0">
                  <a:pos x="9" y="88"/>
                </a:cxn>
                <a:cxn ang="0">
                  <a:pos x="5" y="77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5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2" y="1"/>
                </a:cxn>
                <a:cxn ang="0">
                  <a:pos x="52" y="0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4" y="2"/>
                </a:cxn>
                <a:cxn ang="0">
                  <a:pos x="62" y="4"/>
                </a:cxn>
                <a:cxn ang="0">
                  <a:pos x="70" y="8"/>
                </a:cxn>
                <a:cxn ang="0">
                  <a:pos x="76" y="14"/>
                </a:cxn>
                <a:cxn ang="0">
                  <a:pos x="81" y="22"/>
                </a:cxn>
                <a:cxn ang="0">
                  <a:pos x="86" y="30"/>
                </a:cxn>
                <a:cxn ang="0">
                  <a:pos x="88" y="40"/>
                </a:cxn>
                <a:cxn ang="0">
                  <a:pos x="89" y="50"/>
                </a:cxn>
                <a:cxn ang="0">
                  <a:pos x="88" y="59"/>
                </a:cxn>
                <a:cxn ang="0">
                  <a:pos x="86" y="68"/>
                </a:cxn>
                <a:cxn ang="0">
                  <a:pos x="81" y="78"/>
                </a:cxn>
                <a:cxn ang="0">
                  <a:pos x="76" y="84"/>
                </a:cxn>
                <a:cxn ang="0">
                  <a:pos x="70" y="90"/>
                </a:cxn>
                <a:cxn ang="0">
                  <a:pos x="62" y="96"/>
                </a:cxn>
                <a:cxn ang="0">
                  <a:pos x="54" y="98"/>
                </a:cxn>
                <a:cxn ang="0">
                  <a:pos x="44" y="99"/>
                </a:cxn>
                <a:cxn ang="0">
                  <a:pos x="35" y="98"/>
                </a:cxn>
                <a:cxn ang="0">
                  <a:pos x="27" y="96"/>
                </a:cxn>
                <a:cxn ang="0">
                  <a:pos x="19" y="90"/>
                </a:cxn>
                <a:cxn ang="0">
                  <a:pos x="12" y="84"/>
                </a:cxn>
                <a:cxn ang="0">
                  <a:pos x="8" y="78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0"/>
                </a:cxn>
                <a:cxn ang="0">
                  <a:pos x="3" y="30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9" y="8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5" y="3198"/>
              <a:ext cx="40" cy="4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7"/>
                </a:cxn>
                <a:cxn ang="0">
                  <a:pos x="67" y="12"/>
                </a:cxn>
                <a:cxn ang="0">
                  <a:pos x="71" y="18"/>
                </a:cxn>
                <a:cxn ang="0">
                  <a:pos x="75" y="25"/>
                </a:cxn>
                <a:cxn ang="0">
                  <a:pos x="77" y="33"/>
                </a:cxn>
                <a:cxn ang="0">
                  <a:pos x="78" y="42"/>
                </a:cxn>
                <a:cxn ang="0">
                  <a:pos x="77" y="50"/>
                </a:cxn>
                <a:cxn ang="0">
                  <a:pos x="75" y="58"/>
                </a:cxn>
                <a:cxn ang="0">
                  <a:pos x="71" y="65"/>
                </a:cxn>
                <a:cxn ang="0">
                  <a:pos x="67" y="72"/>
                </a:cxn>
                <a:cxn ang="0">
                  <a:pos x="61" y="78"/>
                </a:cxn>
                <a:cxn ang="0">
                  <a:pos x="54" y="81"/>
                </a:cxn>
                <a:cxn ang="0">
                  <a:pos x="47" y="84"/>
                </a:cxn>
                <a:cxn ang="0">
                  <a:pos x="39" y="85"/>
                </a:cxn>
                <a:cxn ang="0">
                  <a:pos x="31" y="84"/>
                </a:cxn>
                <a:cxn ang="0">
                  <a:pos x="24" y="81"/>
                </a:cxn>
                <a:cxn ang="0">
                  <a:pos x="17" y="78"/>
                </a:cxn>
                <a:cxn ang="0">
                  <a:pos x="11" y="72"/>
                </a:cxn>
                <a:cxn ang="0">
                  <a:pos x="7" y="65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5" y="69"/>
                </a:cxn>
                <a:cxn ang="0">
                  <a:pos x="33" y="71"/>
                </a:cxn>
                <a:cxn ang="0">
                  <a:pos x="20" y="69"/>
                </a:cxn>
                <a:cxn ang="0">
                  <a:pos x="10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3" y="0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3"/>
              <a:ext cx="40" cy="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62" y="7"/>
                </a:cxn>
                <a:cxn ang="0">
                  <a:pos x="68" y="12"/>
                </a:cxn>
                <a:cxn ang="0">
                  <a:pos x="72" y="19"/>
                </a:cxn>
                <a:cxn ang="0">
                  <a:pos x="76" y="26"/>
                </a:cxn>
                <a:cxn ang="0">
                  <a:pos x="78" y="34"/>
                </a:cxn>
                <a:cxn ang="0">
                  <a:pos x="79" y="43"/>
                </a:cxn>
                <a:cxn ang="0">
                  <a:pos x="78" y="51"/>
                </a:cxn>
                <a:cxn ang="0">
                  <a:pos x="76" y="60"/>
                </a:cxn>
                <a:cxn ang="0">
                  <a:pos x="72" y="66"/>
                </a:cxn>
                <a:cxn ang="0">
                  <a:pos x="68" y="73"/>
                </a:cxn>
                <a:cxn ang="0">
                  <a:pos x="62" y="79"/>
                </a:cxn>
                <a:cxn ang="0">
                  <a:pos x="55" y="83"/>
                </a:cxn>
                <a:cxn ang="0">
                  <a:pos x="48" y="85"/>
                </a:cxn>
                <a:cxn ang="0">
                  <a:pos x="40" y="86"/>
                </a:cxn>
                <a:cxn ang="0">
                  <a:pos x="32" y="85"/>
                </a:cxn>
                <a:cxn ang="0">
                  <a:pos x="25" y="83"/>
                </a:cxn>
                <a:cxn ang="0">
                  <a:pos x="18" y="79"/>
                </a:cxn>
                <a:cxn ang="0">
                  <a:pos x="11" y="73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3"/>
              <a:ext cx="37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3" y="79"/>
                </a:cxn>
                <a:cxn ang="0">
                  <a:pos x="46" y="81"/>
                </a:cxn>
                <a:cxn ang="0">
                  <a:pos x="38" y="83"/>
                </a:cxn>
                <a:cxn ang="0">
                  <a:pos x="30" y="81"/>
                </a:cxn>
                <a:cxn ang="0">
                  <a:pos x="23" y="79"/>
                </a:cxn>
                <a:cxn ang="0">
                  <a:pos x="17" y="76"/>
                </a:cxn>
                <a:cxn ang="0">
                  <a:pos x="11" y="70"/>
                </a:cxn>
                <a:cxn ang="0">
                  <a:pos x="7" y="64"/>
                </a:cxn>
                <a:cxn ang="0">
                  <a:pos x="3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9" y="3324"/>
              <a:ext cx="35" cy="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"/>
                </a:cxn>
                <a:cxn ang="0">
                  <a:pos x="48" y="3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8" y="23"/>
                </a:cxn>
                <a:cxn ang="0">
                  <a:pos x="69" y="30"/>
                </a:cxn>
                <a:cxn ang="0">
                  <a:pos x="70" y="38"/>
                </a:cxn>
                <a:cxn ang="0">
                  <a:pos x="69" y="46"/>
                </a:cxn>
                <a:cxn ang="0">
                  <a:pos x="68" y="53"/>
                </a:cxn>
                <a:cxn ang="0">
                  <a:pos x="65" y="60"/>
                </a:cxn>
                <a:cxn ang="0">
                  <a:pos x="60" y="65"/>
                </a:cxn>
                <a:cxn ang="0">
                  <a:pos x="55" y="70"/>
                </a:cxn>
                <a:cxn ang="0">
                  <a:pos x="48" y="74"/>
                </a:cxn>
                <a:cxn ang="0">
                  <a:pos x="43" y="76"/>
                </a:cxn>
                <a:cxn ang="0">
                  <a:pos x="36" y="77"/>
                </a:cxn>
                <a:cxn ang="0">
                  <a:pos x="29" y="76"/>
                </a:cxn>
                <a:cxn ang="0">
                  <a:pos x="22" y="74"/>
                </a:cxn>
                <a:cxn ang="0">
                  <a:pos x="16" y="70"/>
                </a:cxn>
                <a:cxn ang="0">
                  <a:pos x="10" y="65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6" y="0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9" y="3324"/>
              <a:ext cx="33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49"/>
                </a:cxn>
                <a:cxn ang="0">
                  <a:pos x="57" y="61"/>
                </a:cxn>
                <a:cxn ang="0">
                  <a:pos x="46" y="69"/>
                </a:cxn>
                <a:cxn ang="0">
                  <a:pos x="34" y="71"/>
                </a:cxn>
                <a:cxn ang="0">
                  <a:pos x="21" y="69"/>
                </a:cxn>
                <a:cxn ang="0">
                  <a:pos x="11" y="61"/>
                </a:cxn>
                <a:cxn ang="0">
                  <a:pos x="3" y="49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1" y="10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5"/>
              <a:ext cx="30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2"/>
                </a:cxn>
                <a:cxn ang="0">
                  <a:pos x="52" y="9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59" y="45"/>
                </a:cxn>
                <a:cxn ang="0">
                  <a:pos x="52" y="55"/>
                </a:cxn>
                <a:cxn ang="0">
                  <a:pos x="43" y="63"/>
                </a:cxn>
                <a:cxn ang="0">
                  <a:pos x="30" y="66"/>
                </a:cxn>
                <a:cxn ang="0">
                  <a:pos x="19" y="63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9" y="3"/>
                </a:cxn>
                <a:cxn ang="0">
                  <a:pos x="47" y="8"/>
                </a:cxn>
                <a:cxn ang="0">
                  <a:pos x="52" y="19"/>
                </a:cxn>
                <a:cxn ang="0">
                  <a:pos x="55" y="30"/>
                </a:cxn>
                <a:cxn ang="0">
                  <a:pos x="52" y="42"/>
                </a:cxn>
                <a:cxn ang="0">
                  <a:pos x="47" y="51"/>
                </a:cxn>
                <a:cxn ang="0">
                  <a:pos x="39" y="58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3"/>
                </a:cxn>
                <a:cxn ang="0">
                  <a:pos x="27" y="0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3"/>
                </a:cxn>
                <a:cxn ang="0">
                  <a:pos x="43" y="8"/>
                </a:cxn>
                <a:cxn ang="0">
                  <a:pos x="48" y="18"/>
                </a:cxn>
                <a:cxn ang="0">
                  <a:pos x="50" y="28"/>
                </a:cxn>
                <a:cxn ang="0">
                  <a:pos x="48" y="38"/>
                </a:cxn>
                <a:cxn ang="0">
                  <a:pos x="43" y="47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6" y="53"/>
                </a:cxn>
                <a:cxn ang="0">
                  <a:pos x="8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3"/>
                </a:cxn>
                <a:cxn ang="0">
                  <a:pos x="39" y="7"/>
                </a:cxn>
                <a:cxn ang="0">
                  <a:pos x="44" y="15"/>
                </a:cxn>
                <a:cxn ang="0">
                  <a:pos x="46" y="26"/>
                </a:cxn>
                <a:cxn ang="0">
                  <a:pos x="44" y="35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4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3" y="0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39" y="31"/>
                </a:cxn>
                <a:cxn ang="0">
                  <a:pos x="35" y="38"/>
                </a:cxn>
                <a:cxn ang="0">
                  <a:pos x="28" y="42"/>
                </a:cxn>
                <a:cxn ang="0">
                  <a:pos x="20" y="43"/>
                </a:cxn>
                <a:cxn ang="0">
                  <a:pos x="12" y="42"/>
                </a:cxn>
                <a:cxn ang="0">
                  <a:pos x="6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8" y="39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10"/>
                </a:cxn>
                <a:cxn ang="0">
                  <a:pos x="30" y="17"/>
                </a:cxn>
                <a:cxn ang="0">
                  <a:pos x="29" y="24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5" y="34"/>
                </a:cxn>
                <a:cxn ang="0">
                  <a:pos x="10" y="33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8"/>
              <a:ext cx="13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7" y="28"/>
                </a:cxn>
                <a:cxn ang="0">
                  <a:pos x="12" y="29"/>
                </a:cxn>
                <a:cxn ang="0">
                  <a:pos x="8" y="28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2" y="3704"/>
              <a:ext cx="55" cy="6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5" y="1"/>
                </a:cxn>
                <a:cxn ang="0">
                  <a:pos x="76" y="5"/>
                </a:cxn>
                <a:cxn ang="0">
                  <a:pos x="85" y="10"/>
                </a:cxn>
                <a:cxn ang="0">
                  <a:pos x="93" y="17"/>
                </a:cxn>
                <a:cxn ang="0">
                  <a:pos x="100" y="27"/>
                </a:cxn>
                <a:cxn ang="0">
                  <a:pos x="104" y="37"/>
                </a:cxn>
                <a:cxn ang="0">
                  <a:pos x="108" y="47"/>
                </a:cxn>
                <a:cxn ang="0">
                  <a:pos x="109" y="60"/>
                </a:cxn>
                <a:cxn ang="0">
                  <a:pos x="108" y="73"/>
                </a:cxn>
                <a:cxn ang="0">
                  <a:pos x="104" y="83"/>
                </a:cxn>
                <a:cxn ang="0">
                  <a:pos x="100" y="93"/>
                </a:cxn>
                <a:cxn ang="0">
                  <a:pos x="93" y="103"/>
                </a:cxn>
                <a:cxn ang="0">
                  <a:pos x="85" y="110"/>
                </a:cxn>
                <a:cxn ang="0">
                  <a:pos x="76" y="115"/>
                </a:cxn>
                <a:cxn ang="0">
                  <a:pos x="65" y="119"/>
                </a:cxn>
                <a:cxn ang="0">
                  <a:pos x="55" y="120"/>
                </a:cxn>
                <a:cxn ang="0">
                  <a:pos x="43" y="119"/>
                </a:cxn>
                <a:cxn ang="0">
                  <a:pos x="34" y="115"/>
                </a:cxn>
                <a:cxn ang="0">
                  <a:pos x="24" y="110"/>
                </a:cxn>
                <a:cxn ang="0">
                  <a:pos x="16" y="103"/>
                </a:cxn>
                <a:cxn ang="0">
                  <a:pos x="9" y="93"/>
                </a:cxn>
                <a:cxn ang="0">
                  <a:pos x="4" y="83"/>
                </a:cxn>
                <a:cxn ang="0">
                  <a:pos x="1" y="73"/>
                </a:cxn>
                <a:cxn ang="0">
                  <a:pos x="0" y="60"/>
                </a:cxn>
                <a:cxn ang="0">
                  <a:pos x="1" y="47"/>
                </a:cxn>
                <a:cxn ang="0">
                  <a:pos x="4" y="37"/>
                </a:cxn>
                <a:cxn ang="0">
                  <a:pos x="9" y="27"/>
                </a:cxn>
                <a:cxn ang="0">
                  <a:pos x="16" y="17"/>
                </a:cxn>
                <a:cxn ang="0">
                  <a:pos x="24" y="10"/>
                </a:cxn>
                <a:cxn ang="0">
                  <a:pos x="34" y="5"/>
                </a:cxn>
                <a:cxn ang="0">
                  <a:pos x="43" y="1"/>
                </a:cxn>
                <a:cxn ang="0">
                  <a:pos x="55" y="0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1" y="5"/>
                </a:cxn>
                <a:cxn ang="0">
                  <a:pos x="79" y="9"/>
                </a:cxn>
                <a:cxn ang="0">
                  <a:pos x="87" y="16"/>
                </a:cxn>
                <a:cxn ang="0">
                  <a:pos x="93" y="26"/>
                </a:cxn>
                <a:cxn ang="0">
                  <a:pos x="98" y="35"/>
                </a:cxn>
                <a:cxn ang="0">
                  <a:pos x="101" y="45"/>
                </a:cxn>
                <a:cxn ang="0">
                  <a:pos x="102" y="57"/>
                </a:cxn>
                <a:cxn ang="0">
                  <a:pos x="101" y="68"/>
                </a:cxn>
                <a:cxn ang="0">
                  <a:pos x="98" y="79"/>
                </a:cxn>
                <a:cxn ang="0">
                  <a:pos x="93" y="88"/>
                </a:cxn>
                <a:cxn ang="0">
                  <a:pos x="87" y="97"/>
                </a:cxn>
                <a:cxn ang="0">
                  <a:pos x="79" y="104"/>
                </a:cxn>
                <a:cxn ang="0">
                  <a:pos x="71" y="109"/>
                </a:cxn>
                <a:cxn ang="0">
                  <a:pos x="61" y="112"/>
                </a:cxn>
                <a:cxn ang="0">
                  <a:pos x="51" y="113"/>
                </a:cxn>
                <a:cxn ang="0">
                  <a:pos x="40" y="112"/>
                </a:cxn>
                <a:cxn ang="0">
                  <a:pos x="31" y="109"/>
                </a:cxn>
                <a:cxn ang="0">
                  <a:pos x="23" y="104"/>
                </a:cxn>
                <a:cxn ang="0">
                  <a:pos x="15" y="97"/>
                </a:cxn>
                <a:cxn ang="0">
                  <a:pos x="9" y="88"/>
                </a:cxn>
                <a:cxn ang="0">
                  <a:pos x="5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6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7" y="5"/>
                </a:cxn>
                <a:cxn ang="0">
                  <a:pos x="75" y="10"/>
                </a:cxn>
                <a:cxn ang="0">
                  <a:pos x="83" y="15"/>
                </a:cxn>
                <a:cxn ang="0">
                  <a:pos x="89" y="23"/>
                </a:cxn>
                <a:cxn ang="0">
                  <a:pos x="93" y="33"/>
                </a:cxn>
                <a:cxn ang="0">
                  <a:pos x="96" y="43"/>
                </a:cxn>
                <a:cxn ang="0">
                  <a:pos x="97" y="53"/>
                </a:cxn>
                <a:cxn ang="0">
                  <a:pos x="96" y="64"/>
                </a:cxn>
                <a:cxn ang="0">
                  <a:pos x="93" y="74"/>
                </a:cxn>
                <a:cxn ang="0">
                  <a:pos x="89" y="82"/>
                </a:cxn>
                <a:cxn ang="0">
                  <a:pos x="83" y="90"/>
                </a:cxn>
                <a:cxn ang="0">
                  <a:pos x="75" y="96"/>
                </a:cxn>
                <a:cxn ang="0">
                  <a:pos x="67" y="101"/>
                </a:cxn>
                <a:cxn ang="0">
                  <a:pos x="58" y="104"/>
                </a:cxn>
                <a:cxn ang="0">
                  <a:pos x="48" y="105"/>
                </a:cxn>
                <a:cxn ang="0">
                  <a:pos x="39" y="104"/>
                </a:cxn>
                <a:cxn ang="0">
                  <a:pos x="30" y="101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4"/>
                </a:cxn>
                <a:cxn ang="0">
                  <a:pos x="1" y="64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4" y="33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10"/>
                </a:cxn>
                <a:cxn ang="0">
                  <a:pos x="30" y="5"/>
                </a:cxn>
                <a:cxn ang="0">
                  <a:pos x="39" y="2"/>
                </a:cxn>
                <a:cxn ang="0">
                  <a:pos x="48" y="0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5" y="3706"/>
              <a:ext cx="44" cy="4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6" y="13"/>
                </a:cxn>
                <a:cxn ang="0">
                  <a:pos x="81" y="21"/>
                </a:cxn>
                <a:cxn ang="0">
                  <a:pos x="86" y="30"/>
                </a:cxn>
                <a:cxn ang="0">
                  <a:pos x="88" y="39"/>
                </a:cxn>
                <a:cxn ang="0">
                  <a:pos x="89" y="48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1" y="76"/>
                </a:cxn>
                <a:cxn ang="0">
                  <a:pos x="76" y="83"/>
                </a:cxn>
                <a:cxn ang="0">
                  <a:pos x="70" y="89"/>
                </a:cxn>
                <a:cxn ang="0">
                  <a:pos x="61" y="94"/>
                </a:cxn>
                <a:cxn ang="0">
                  <a:pos x="53" y="96"/>
                </a:cxn>
                <a:cxn ang="0">
                  <a:pos x="44" y="98"/>
                </a:cxn>
                <a:cxn ang="0">
                  <a:pos x="35" y="96"/>
                </a:cxn>
                <a:cxn ang="0">
                  <a:pos x="27" y="94"/>
                </a:cxn>
                <a:cxn ang="0">
                  <a:pos x="20" y="89"/>
                </a:cxn>
                <a:cxn ang="0">
                  <a:pos x="13" y="83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7" y="21"/>
                </a:cxn>
                <a:cxn ang="0">
                  <a:pos x="13" y="13"/>
                </a:cxn>
                <a:cxn ang="0">
                  <a:pos x="20" y="8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4" y="0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5" y="3706"/>
              <a:ext cx="42" cy="4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1" y="14"/>
                </a:cxn>
                <a:cxn ang="0">
                  <a:pos x="76" y="19"/>
                </a:cxn>
                <a:cxn ang="0">
                  <a:pos x="79" y="27"/>
                </a:cxn>
                <a:cxn ang="0">
                  <a:pos x="81" y="35"/>
                </a:cxn>
                <a:cxn ang="0">
                  <a:pos x="82" y="45"/>
                </a:cxn>
                <a:cxn ang="0">
                  <a:pos x="81" y="54"/>
                </a:cxn>
                <a:cxn ang="0">
                  <a:pos x="79" y="63"/>
                </a:cxn>
                <a:cxn ang="0">
                  <a:pos x="76" y="70"/>
                </a:cxn>
                <a:cxn ang="0">
                  <a:pos x="71" y="77"/>
                </a:cxn>
                <a:cxn ang="0">
                  <a:pos x="64" y="83"/>
                </a:cxn>
                <a:cxn ang="0">
                  <a:pos x="57" y="87"/>
                </a:cxn>
                <a:cxn ang="0">
                  <a:pos x="49" y="90"/>
                </a:cxn>
                <a:cxn ang="0">
                  <a:pos x="41" y="91"/>
                </a:cxn>
                <a:cxn ang="0">
                  <a:pos x="33" y="90"/>
                </a:cxn>
                <a:cxn ang="0">
                  <a:pos x="25" y="87"/>
                </a:cxn>
                <a:cxn ang="0">
                  <a:pos x="18" y="83"/>
                </a:cxn>
                <a:cxn ang="0">
                  <a:pos x="12" y="77"/>
                </a:cxn>
                <a:cxn ang="0">
                  <a:pos x="6" y="70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7"/>
              <a:ext cx="38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2" y="79"/>
                </a:cxn>
                <a:cxn ang="0">
                  <a:pos x="45" y="82"/>
                </a:cxn>
                <a:cxn ang="0">
                  <a:pos x="37" y="83"/>
                </a:cxn>
                <a:cxn ang="0">
                  <a:pos x="29" y="82"/>
                </a:cxn>
                <a:cxn ang="0">
                  <a:pos x="22" y="79"/>
                </a:cxn>
                <a:cxn ang="0">
                  <a:pos x="16" y="76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2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5" cy="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48" y="3"/>
                </a:cxn>
                <a:cxn ang="0">
                  <a:pos x="54" y="7"/>
                </a:cxn>
                <a:cxn ang="0">
                  <a:pos x="59" y="12"/>
                </a:cxn>
                <a:cxn ang="0">
                  <a:pos x="63" y="17"/>
                </a:cxn>
                <a:cxn ang="0">
                  <a:pos x="67" y="23"/>
                </a:cxn>
                <a:cxn ang="0">
                  <a:pos x="68" y="30"/>
                </a:cxn>
                <a:cxn ang="0">
                  <a:pos x="69" y="38"/>
                </a:cxn>
                <a:cxn ang="0">
                  <a:pos x="68" y="46"/>
                </a:cxn>
                <a:cxn ang="0">
                  <a:pos x="67" y="53"/>
                </a:cxn>
                <a:cxn ang="0">
                  <a:pos x="63" y="59"/>
                </a:cxn>
                <a:cxn ang="0">
                  <a:pos x="59" y="65"/>
                </a:cxn>
                <a:cxn ang="0">
                  <a:pos x="54" y="69"/>
                </a:cxn>
                <a:cxn ang="0">
                  <a:pos x="48" y="73"/>
                </a:cxn>
                <a:cxn ang="0">
                  <a:pos x="41" y="75"/>
                </a:cxn>
                <a:cxn ang="0">
                  <a:pos x="35" y="76"/>
                </a:cxn>
                <a:cxn ang="0">
                  <a:pos x="28" y="75"/>
                </a:cxn>
                <a:cxn ang="0">
                  <a:pos x="21" y="73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5" y="0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8" y="3708"/>
              <a:ext cx="31" cy="3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11"/>
                </a:cxn>
                <a:cxn ang="0">
                  <a:pos x="61" y="22"/>
                </a:cxn>
                <a:cxn ang="0">
                  <a:pos x="64" y="35"/>
                </a:cxn>
                <a:cxn ang="0">
                  <a:pos x="61" y="47"/>
                </a:cxn>
                <a:cxn ang="0">
                  <a:pos x="54" y="59"/>
                </a:cxn>
                <a:cxn ang="0">
                  <a:pos x="44" y="67"/>
                </a:cxn>
                <a:cxn ang="0">
                  <a:pos x="32" y="69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09"/>
              <a:ext cx="27" cy="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3"/>
                </a:cxn>
                <a:cxn ang="0">
                  <a:pos x="48" y="10"/>
                </a:cxn>
                <a:cxn ang="0">
                  <a:pos x="53" y="19"/>
                </a:cxn>
                <a:cxn ang="0">
                  <a:pos x="56" y="31"/>
                </a:cxn>
                <a:cxn ang="0">
                  <a:pos x="53" y="43"/>
                </a:cxn>
                <a:cxn ang="0">
                  <a:pos x="48" y="52"/>
                </a:cxn>
                <a:cxn ang="0">
                  <a:pos x="38" y="59"/>
                </a:cxn>
                <a:cxn ang="0">
                  <a:pos x="28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9" y="10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09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3"/>
                </a:cxn>
                <a:cxn ang="0">
                  <a:pos x="42" y="9"/>
                </a:cxn>
                <a:cxn ang="0">
                  <a:pos x="47" y="18"/>
                </a:cxn>
                <a:cxn ang="0">
                  <a:pos x="49" y="28"/>
                </a:cxn>
                <a:cxn ang="0">
                  <a:pos x="47" y="39"/>
                </a:cxn>
                <a:cxn ang="0">
                  <a:pos x="42" y="47"/>
                </a:cxn>
                <a:cxn ang="0">
                  <a:pos x="34" y="52"/>
                </a:cxn>
                <a:cxn ang="0">
                  <a:pos x="25" y="55"/>
                </a:cxn>
                <a:cxn ang="0">
                  <a:pos x="16" y="52"/>
                </a:cxn>
                <a:cxn ang="0">
                  <a:pos x="8" y="47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0" y="33"/>
                </a:cxn>
                <a:cxn ang="0">
                  <a:pos x="36" y="40"/>
                </a:cxn>
                <a:cxn ang="0">
                  <a:pos x="29" y="45"/>
                </a:cxn>
                <a:cxn ang="0">
                  <a:pos x="21" y="47"/>
                </a:cxn>
                <a:cxn ang="0">
                  <a:pos x="13" y="45"/>
                </a:cxn>
                <a:cxn ang="0">
                  <a:pos x="6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1" y="3710"/>
              <a:ext cx="18" cy="2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7"/>
                </a:cxn>
                <a:cxn ang="0">
                  <a:pos x="31" y="33"/>
                </a:cxn>
                <a:cxn ang="0">
                  <a:pos x="25" y="38"/>
                </a:cxn>
                <a:cxn ang="0">
                  <a:pos x="19" y="39"/>
                </a:cxn>
                <a:cxn ang="0">
                  <a:pos x="12" y="38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8"/>
              <a:ext cx="42" cy="2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5" y="21"/>
                </a:cxn>
                <a:cxn ang="0">
                  <a:pos x="81" y="29"/>
                </a:cxn>
                <a:cxn ang="0">
                  <a:pos x="72" y="37"/>
                </a:cxn>
                <a:cxn ang="0">
                  <a:pos x="57" y="42"/>
                </a:cxn>
                <a:cxn ang="0">
                  <a:pos x="49" y="43"/>
                </a:cxn>
                <a:cxn ang="0">
                  <a:pos x="41" y="44"/>
                </a:cxn>
                <a:cxn ang="0">
                  <a:pos x="33" y="44"/>
                </a:cxn>
                <a:cxn ang="0">
                  <a:pos x="25" y="43"/>
                </a:cxn>
                <a:cxn ang="0">
                  <a:pos x="18" y="42"/>
                </a:cxn>
                <a:cxn ang="0">
                  <a:pos x="11" y="38"/>
                </a:cxn>
                <a:cxn ang="0">
                  <a:pos x="6" y="35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34" y="1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3" y="6"/>
                </a:cxn>
                <a:cxn ang="0">
                  <a:pos x="78" y="9"/>
                </a:cxn>
                <a:cxn ang="0">
                  <a:pos x="83" y="13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8"/>
              <a:ext cx="40" cy="20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81" y="20"/>
                </a:cxn>
                <a:cxn ang="0">
                  <a:pos x="77" y="28"/>
                </a:cxn>
                <a:cxn ang="0">
                  <a:pos x="69" y="35"/>
                </a:cxn>
                <a:cxn ang="0">
                  <a:pos x="55" y="39"/>
                </a:cxn>
                <a:cxn ang="0">
                  <a:pos x="47" y="40"/>
                </a:cxn>
                <a:cxn ang="0">
                  <a:pos x="39" y="42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7" y="39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2" y="30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3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62" y="2"/>
                </a:cxn>
                <a:cxn ang="0">
                  <a:pos x="69" y="5"/>
                </a:cxn>
                <a:cxn ang="0">
                  <a:pos x="74" y="8"/>
                </a:cxn>
                <a:cxn ang="0">
                  <a:pos x="77" y="12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2" y="3568"/>
              <a:ext cx="38" cy="19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7" y="19"/>
                </a:cxn>
                <a:cxn ang="0">
                  <a:pos x="73" y="27"/>
                </a:cxn>
                <a:cxn ang="0">
                  <a:pos x="65" y="34"/>
                </a:cxn>
                <a:cxn ang="0">
                  <a:pos x="52" y="38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30" y="39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3" y="28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5" y="6"/>
                </a:cxn>
                <a:cxn ang="0">
                  <a:pos x="70" y="8"/>
                </a:cxn>
                <a:cxn ang="0">
                  <a:pos x="73" y="12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8"/>
              <a:ext cx="35" cy="18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70" y="19"/>
                </a:cxn>
                <a:cxn ang="0">
                  <a:pos x="68" y="25"/>
                </a:cxn>
                <a:cxn ang="0">
                  <a:pos x="60" y="31"/>
                </a:cxn>
                <a:cxn ang="0">
                  <a:pos x="48" y="36"/>
                </a:cxn>
                <a:cxn ang="0">
                  <a:pos x="41" y="37"/>
                </a:cxn>
                <a:cxn ang="0">
                  <a:pos x="34" y="37"/>
                </a:cxn>
                <a:cxn ang="0">
                  <a:pos x="28" y="37"/>
                </a:cxn>
                <a:cxn ang="0">
                  <a:pos x="22" y="36"/>
                </a:cxn>
                <a:cxn ang="0">
                  <a:pos x="16" y="35"/>
                </a:cxn>
                <a:cxn ang="0">
                  <a:pos x="10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7" y="0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4" y="8"/>
                </a:cxn>
                <a:cxn ang="0">
                  <a:pos x="68" y="12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8"/>
              <a:ext cx="33" cy="1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4" y="16"/>
                </a:cxn>
                <a:cxn ang="0">
                  <a:pos x="62" y="22"/>
                </a:cxn>
                <a:cxn ang="0">
                  <a:pos x="55" y="28"/>
                </a:cxn>
                <a:cxn ang="0">
                  <a:pos x="43" y="33"/>
                </a:cxn>
                <a:cxn ang="0">
                  <a:pos x="38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3"/>
                </a:cxn>
                <a:cxn ang="0">
                  <a:pos x="55" y="5"/>
                </a:cxn>
                <a:cxn ang="0">
                  <a:pos x="58" y="7"/>
                </a:cxn>
                <a:cxn ang="0">
                  <a:pos x="62" y="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8" y="3568"/>
              <a:ext cx="30" cy="1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60" y="15"/>
                </a:cxn>
                <a:cxn ang="0">
                  <a:pos x="58" y="21"/>
                </a:cxn>
                <a:cxn ang="0">
                  <a:pos x="51" y="27"/>
                </a:cxn>
                <a:cxn ang="0">
                  <a:pos x="40" y="30"/>
                </a:cxn>
                <a:cxn ang="0">
                  <a:pos x="35" y="31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18" y="30"/>
                </a:cxn>
                <a:cxn ang="0">
                  <a:pos x="13" y="29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18" y="3"/>
                </a:cxn>
                <a:cxn ang="0">
                  <a:pos x="24" y="1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8" y="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4"/>
                </a:cxn>
                <a:cxn ang="0">
                  <a:pos x="53" y="19"/>
                </a:cxn>
                <a:cxn ang="0">
                  <a:pos x="47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2" y="28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9" y="25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8" y="12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3" y="25"/>
                </a:cxn>
                <a:cxn ang="0">
                  <a:pos x="24" y="26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2" y="4"/>
                </a:cxn>
                <a:cxn ang="0">
                  <a:pos x="47" y="7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4" y="3569"/>
              <a:ext cx="22" cy="11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3" y="12"/>
                </a:cxn>
                <a:cxn ang="0">
                  <a:pos x="41" y="17"/>
                </a:cxn>
                <a:cxn ang="0">
                  <a:pos x="36" y="20"/>
                </a:cxn>
                <a:cxn ang="0">
                  <a:pos x="29" y="22"/>
                </a:cxn>
                <a:cxn ang="0">
                  <a:pos x="20" y="23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7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20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9" y="11"/>
                </a:cxn>
                <a:cxn ang="0">
                  <a:pos x="37" y="14"/>
                </a:cxn>
                <a:cxn ang="0">
                  <a:pos x="33" y="18"/>
                </a:cxn>
                <a:cxn ang="0">
                  <a:pos x="26" y="20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7" y="6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7" y="3569"/>
              <a:ext cx="17" cy="9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4" y="8"/>
                </a:cxn>
                <a:cxn ang="0">
                  <a:pos x="33" y="11"/>
                </a:cxn>
                <a:cxn ang="0">
                  <a:pos x="29" y="13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00" y="3569"/>
              <a:ext cx="13" cy="8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8" y="13"/>
                </a:cxn>
                <a:cxn ang="0">
                  <a:pos x="13" y="15"/>
                </a:cxn>
                <a:cxn ang="0">
                  <a:pos x="8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7" y="4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7" y="16"/>
                </a:cxn>
                <a:cxn ang="0">
                  <a:pos x="65" y="23"/>
                </a:cxn>
                <a:cxn ang="0">
                  <a:pos x="58" y="29"/>
                </a:cxn>
                <a:cxn ang="0">
                  <a:pos x="46" y="32"/>
                </a:cxn>
                <a:cxn ang="0">
                  <a:pos x="39" y="33"/>
                </a:cxn>
                <a:cxn ang="0">
                  <a:pos x="34" y="35"/>
                </a:cxn>
                <a:cxn ang="0">
                  <a:pos x="27" y="35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7" y="1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1" y="7"/>
                </a:cxn>
                <a:cxn ang="0">
                  <a:pos x="65" y="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6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2" y="15"/>
                </a:cxn>
                <a:cxn ang="0">
                  <a:pos x="60" y="22"/>
                </a:cxn>
                <a:cxn ang="0">
                  <a:pos x="53" y="28"/>
                </a:cxn>
                <a:cxn ang="0">
                  <a:pos x="42" y="31"/>
                </a:cxn>
                <a:cxn ang="0">
                  <a:pos x="37" y="32"/>
                </a:cxn>
                <a:cxn ang="0">
                  <a:pos x="30" y="32"/>
                </a:cxn>
                <a:cxn ang="0">
                  <a:pos x="24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7" y="7"/>
                </a:cxn>
                <a:cxn ang="0">
                  <a:pos x="60" y="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2" y="3534"/>
              <a:ext cx="28" cy="14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8" y="14"/>
                </a:cxn>
                <a:cxn ang="0">
                  <a:pos x="57" y="20"/>
                </a:cxn>
                <a:cxn ang="0">
                  <a:pos x="50" y="24"/>
                </a:cxn>
                <a:cxn ang="0">
                  <a:pos x="39" y="28"/>
                </a:cxn>
                <a:cxn ang="0">
                  <a:pos x="34" y="29"/>
                </a:cxn>
                <a:cxn ang="0">
                  <a:pos x="28" y="29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2" y="28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50" y="4"/>
                </a:cxn>
                <a:cxn ang="0">
                  <a:pos x="53" y="6"/>
                </a:cxn>
                <a:cxn ang="0">
                  <a:pos x="55" y="8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4"/>
              <a:ext cx="27" cy="13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5" y="14"/>
                </a:cxn>
                <a:cxn ang="0">
                  <a:pos x="52" y="19"/>
                </a:cxn>
                <a:cxn ang="0">
                  <a:pos x="46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7" y="27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8" y="5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4"/>
              <a:ext cx="26" cy="12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1" y="13"/>
                </a:cxn>
                <a:cxn ang="0">
                  <a:pos x="48" y="17"/>
                </a:cxn>
                <a:cxn ang="0">
                  <a:pos x="42" y="22"/>
                </a:cxn>
                <a:cxn ang="0">
                  <a:pos x="33" y="24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7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2" y="4"/>
                </a:cxn>
                <a:cxn ang="0">
                  <a:pos x="46" y="5"/>
                </a:cxn>
                <a:cxn ang="0">
                  <a:pos x="49" y="7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4"/>
              <a:ext cx="23" cy="12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7" y="12"/>
                </a:cxn>
                <a:cxn ang="0">
                  <a:pos x="45" y="16"/>
                </a:cxn>
                <a:cxn ang="0">
                  <a:pos x="39" y="20"/>
                </a:cxn>
                <a:cxn ang="0">
                  <a:pos x="31" y="23"/>
                </a:cxn>
                <a:cxn ang="0">
                  <a:pos x="22" y="24"/>
                </a:cxn>
                <a:cxn ang="0">
                  <a:pos x="14" y="23"/>
                </a:cxn>
                <a:cxn ang="0">
                  <a:pos x="7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40" y="4"/>
                </a:cxn>
                <a:cxn ang="0">
                  <a:pos x="46" y="7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4"/>
              <a:ext cx="21" cy="11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1" y="11"/>
                </a:cxn>
                <a:cxn ang="0">
                  <a:pos x="40" y="15"/>
                </a:cxn>
                <a:cxn ang="0">
                  <a:pos x="35" y="19"/>
                </a:cxn>
                <a:cxn ang="0">
                  <a:pos x="28" y="21"/>
                </a:cxn>
                <a:cxn ang="0">
                  <a:pos x="20" y="22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40" y="7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8" y="3534"/>
              <a:ext cx="19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0" y="21"/>
                </a:cxn>
                <a:cxn ang="0">
                  <a:pos x="13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3" y="2"/>
                </a:cxn>
                <a:cxn ang="0">
                  <a:pos x="37" y="6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4"/>
              <a:ext cx="17" cy="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3" y="16"/>
                </a:cxn>
                <a:cxn ang="0">
                  <a:pos x="17" y="18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33" y="5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1" y="3534"/>
              <a:ext cx="15" cy="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0" y="7"/>
                </a:cxn>
                <a:cxn ang="0">
                  <a:pos x="28" y="11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15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5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4"/>
              <a:ext cx="13" cy="7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17" y="13"/>
                </a:cxn>
                <a:cxn ang="0">
                  <a:pos x="13" y="14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5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4" y="3535"/>
              <a:ext cx="11" cy="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8" y="7"/>
                </a:cxn>
                <a:cxn ang="0">
                  <a:pos x="63" y="11"/>
                </a:cxn>
                <a:cxn ang="0">
                  <a:pos x="68" y="18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2" y="56"/>
                </a:cxn>
                <a:cxn ang="0">
                  <a:pos x="68" y="63"/>
                </a:cxn>
                <a:cxn ang="0">
                  <a:pos x="63" y="69"/>
                </a:cxn>
                <a:cxn ang="0">
                  <a:pos x="58" y="75"/>
                </a:cxn>
                <a:cxn ang="0">
                  <a:pos x="52" y="78"/>
                </a:cxn>
                <a:cxn ang="0">
                  <a:pos x="45" y="80"/>
                </a:cxn>
                <a:cxn ang="0">
                  <a:pos x="37" y="81"/>
                </a:cxn>
                <a:cxn ang="0">
                  <a:pos x="30" y="80"/>
                </a:cxn>
                <a:cxn ang="0">
                  <a:pos x="23" y="78"/>
                </a:cxn>
                <a:cxn ang="0">
                  <a:pos x="16" y="75"/>
                </a:cxn>
                <a:cxn ang="0">
                  <a:pos x="12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4" cy="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21"/>
                </a:cxn>
                <a:cxn ang="0">
                  <a:pos x="24" y="27"/>
                </a:cxn>
                <a:cxn ang="0">
                  <a:pos x="20" y="31"/>
                </a:cxn>
                <a:cxn ang="0">
                  <a:pos x="14" y="32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1"/>
                </a:cxn>
                <a:cxn ang="0">
                  <a:pos x="35" y="5"/>
                </a:cxn>
                <a:cxn ang="0">
                  <a:pos x="39" y="12"/>
                </a:cxn>
                <a:cxn ang="0">
                  <a:pos x="41" y="21"/>
                </a:cxn>
                <a:cxn ang="0">
                  <a:pos x="39" y="30"/>
                </a:cxn>
                <a:cxn ang="0">
                  <a:pos x="35" y="36"/>
                </a:cxn>
                <a:cxn ang="0">
                  <a:pos x="28" y="41"/>
                </a:cxn>
                <a:cxn ang="0">
                  <a:pos x="20" y="43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300" y="3545"/>
              <a:ext cx="230" cy="58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273" y="92"/>
                </a:cxn>
                <a:cxn ang="0">
                  <a:pos x="384" y="29"/>
                </a:cxn>
                <a:cxn ang="0">
                  <a:pos x="128" y="16"/>
                </a:cxn>
                <a:cxn ang="0">
                  <a:pos x="157" y="0"/>
                </a:cxn>
                <a:cxn ang="0">
                  <a:pos x="462" y="13"/>
                </a:cxn>
                <a:cxn ang="0">
                  <a:pos x="326" y="116"/>
                </a:cxn>
                <a:cxn ang="0">
                  <a:pos x="0" y="108"/>
                </a:cxn>
                <a:cxn ang="0">
                  <a:pos x="42" y="83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2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3" y="23"/>
                </a:cxn>
                <a:cxn ang="0">
                  <a:pos x="258" y="91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69"/>
              <a:ext cx="131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61" y="23"/>
                </a:cxn>
                <a:cxn ang="0">
                  <a:pos x="257" y="65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59" y="23"/>
                </a:cxn>
                <a:cxn ang="0">
                  <a:pos x="257" y="39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3" y="4"/>
                </a:cxn>
                <a:cxn ang="0">
                  <a:pos x="5" y="40"/>
                </a:cxn>
                <a:cxn ang="0">
                  <a:pos x="0" y="70"/>
                </a:cxn>
                <a:cxn ang="0">
                  <a:pos x="33" y="121"/>
                </a:cxn>
                <a:cxn ang="0">
                  <a:pos x="102" y="129"/>
                </a:cxn>
                <a:cxn ang="0">
                  <a:pos x="91" y="92"/>
                </a:cxn>
                <a:cxn ang="0">
                  <a:pos x="47" y="73"/>
                </a:cxn>
                <a:cxn ang="0">
                  <a:pos x="47" y="33"/>
                </a:cxn>
                <a:cxn ang="0">
                  <a:pos x="87" y="30"/>
                </a:cxn>
                <a:cxn ang="0">
                  <a:pos x="87" y="0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69" y="3739"/>
              <a:ext cx="85" cy="9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" y="41"/>
                </a:cxn>
                <a:cxn ang="0">
                  <a:pos x="0" y="88"/>
                </a:cxn>
                <a:cxn ang="0">
                  <a:pos x="7" y="119"/>
                </a:cxn>
                <a:cxn ang="0">
                  <a:pos x="18" y="144"/>
                </a:cxn>
                <a:cxn ang="0">
                  <a:pos x="30" y="164"/>
                </a:cxn>
                <a:cxn ang="0">
                  <a:pos x="47" y="177"/>
                </a:cxn>
                <a:cxn ang="0">
                  <a:pos x="67" y="186"/>
                </a:cxn>
                <a:cxn ang="0">
                  <a:pos x="91" y="190"/>
                </a:cxn>
                <a:cxn ang="0">
                  <a:pos x="119" y="193"/>
                </a:cxn>
                <a:cxn ang="0">
                  <a:pos x="151" y="190"/>
                </a:cxn>
                <a:cxn ang="0">
                  <a:pos x="168" y="149"/>
                </a:cxn>
                <a:cxn ang="0">
                  <a:pos x="172" y="113"/>
                </a:cxn>
                <a:cxn ang="0">
                  <a:pos x="164" y="81"/>
                </a:cxn>
                <a:cxn ang="0">
                  <a:pos x="149" y="55"/>
                </a:cxn>
                <a:cxn ang="0">
                  <a:pos x="127" y="33"/>
                </a:cxn>
                <a:cxn ang="0">
                  <a:pos x="100" y="17"/>
                </a:cxn>
                <a:cxn ang="0">
                  <a:pos x="74" y="6"/>
                </a:cxn>
                <a:cxn ang="0">
                  <a:pos x="47" y="0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6"/>
              <a:ext cx="69" cy="97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3" y="0"/>
                </a:cxn>
                <a:cxn ang="0">
                  <a:pos x="45" y="2"/>
                </a:cxn>
                <a:cxn ang="0">
                  <a:pos x="58" y="6"/>
                </a:cxn>
                <a:cxn ang="0">
                  <a:pos x="71" y="13"/>
                </a:cxn>
                <a:cxn ang="0">
                  <a:pos x="83" y="25"/>
                </a:cxn>
                <a:cxn ang="0">
                  <a:pos x="96" y="39"/>
                </a:cxn>
                <a:cxn ang="0">
                  <a:pos x="109" y="53"/>
                </a:cxn>
                <a:cxn ang="0">
                  <a:pos x="119" y="72"/>
                </a:cxn>
                <a:cxn ang="0">
                  <a:pos x="134" y="110"/>
                </a:cxn>
                <a:cxn ang="0">
                  <a:pos x="139" y="146"/>
                </a:cxn>
                <a:cxn ang="0">
                  <a:pos x="133" y="174"/>
                </a:cxn>
                <a:cxn ang="0">
                  <a:pos x="117" y="192"/>
                </a:cxn>
                <a:cxn ang="0">
                  <a:pos x="106" y="195"/>
                </a:cxn>
                <a:cxn ang="0">
                  <a:pos x="94" y="194"/>
                </a:cxn>
                <a:cxn ang="0">
                  <a:pos x="81" y="189"/>
                </a:cxn>
                <a:cxn ang="0">
                  <a:pos x="68" y="181"/>
                </a:cxn>
                <a:cxn ang="0">
                  <a:pos x="56" y="171"/>
                </a:cxn>
                <a:cxn ang="0">
                  <a:pos x="43" y="157"/>
                </a:cxn>
                <a:cxn ang="0">
                  <a:pos x="30" y="141"/>
                </a:cxn>
                <a:cxn ang="0">
                  <a:pos x="20" y="123"/>
                </a:cxn>
                <a:cxn ang="0">
                  <a:pos x="5" y="85"/>
                </a:cxn>
                <a:cxn ang="0">
                  <a:pos x="0" y="49"/>
                </a:cxn>
                <a:cxn ang="0">
                  <a:pos x="6" y="21"/>
                </a:cxn>
                <a:cxn ang="0">
                  <a:pos x="22" y="4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5" cy="9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4" y="5"/>
                </a:cxn>
                <a:cxn ang="0">
                  <a:pos x="67" y="12"/>
                </a:cxn>
                <a:cxn ang="0">
                  <a:pos x="80" y="22"/>
                </a:cxn>
                <a:cxn ang="0">
                  <a:pos x="91" y="35"/>
                </a:cxn>
                <a:cxn ang="0">
                  <a:pos x="103" y="51"/>
                </a:cxn>
                <a:cxn ang="0">
                  <a:pos x="113" y="68"/>
                </a:cxn>
                <a:cxn ang="0">
                  <a:pos x="127" y="105"/>
                </a:cxn>
                <a:cxn ang="0">
                  <a:pos x="131" y="138"/>
                </a:cxn>
                <a:cxn ang="0">
                  <a:pos x="126" y="166"/>
                </a:cxn>
                <a:cxn ang="0">
                  <a:pos x="111" y="182"/>
                </a:cxn>
                <a:cxn ang="0">
                  <a:pos x="100" y="186"/>
                </a:cxn>
                <a:cxn ang="0">
                  <a:pos x="89" y="185"/>
                </a:cxn>
                <a:cxn ang="0">
                  <a:pos x="77" y="181"/>
                </a:cxn>
                <a:cxn ang="0">
                  <a:pos x="65" y="173"/>
                </a:cxn>
                <a:cxn ang="0">
                  <a:pos x="52" y="163"/>
                </a:cxn>
                <a:cxn ang="0">
                  <a:pos x="39" y="150"/>
                </a:cxn>
                <a:cxn ang="0">
                  <a:pos x="29" y="134"/>
                </a:cxn>
                <a:cxn ang="0">
                  <a:pos x="18" y="117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" y="19"/>
                </a:cxn>
                <a:cxn ang="0">
                  <a:pos x="20" y="3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9" y="0"/>
                </a:cxn>
                <a:cxn ang="0">
                  <a:pos x="41" y="1"/>
                </a:cxn>
                <a:cxn ang="0">
                  <a:pos x="52" y="4"/>
                </a:cxn>
                <a:cxn ang="0">
                  <a:pos x="64" y="11"/>
                </a:cxn>
                <a:cxn ang="0">
                  <a:pos x="77" y="22"/>
                </a:cxn>
                <a:cxn ang="0">
                  <a:pos x="88" y="34"/>
                </a:cxn>
                <a:cxn ang="0">
                  <a:pos x="100" y="48"/>
                </a:cxn>
                <a:cxn ang="0">
                  <a:pos x="109" y="66"/>
                </a:cxn>
                <a:cxn ang="0">
                  <a:pos x="123" y="101"/>
                </a:cxn>
                <a:cxn ang="0">
                  <a:pos x="126" y="133"/>
                </a:cxn>
                <a:cxn ang="0">
                  <a:pos x="121" y="159"/>
                </a:cxn>
                <a:cxn ang="0">
                  <a:pos x="106" y="175"/>
                </a:cxn>
                <a:cxn ang="0">
                  <a:pos x="97" y="177"/>
                </a:cxn>
                <a:cxn ang="0">
                  <a:pos x="86" y="177"/>
                </a:cxn>
                <a:cxn ang="0">
                  <a:pos x="74" y="173"/>
                </a:cxn>
                <a:cxn ang="0">
                  <a:pos x="63" y="166"/>
                </a:cxn>
                <a:cxn ang="0">
                  <a:pos x="50" y="155"/>
                </a:cxn>
                <a:cxn ang="0">
                  <a:pos x="38" y="143"/>
                </a:cxn>
                <a:cxn ang="0">
                  <a:pos x="27" y="129"/>
                </a:cxn>
                <a:cxn ang="0">
                  <a:pos x="18" y="112"/>
                </a:cxn>
                <a:cxn ang="0">
                  <a:pos x="4" y="77"/>
                </a:cxn>
                <a:cxn ang="0">
                  <a:pos x="0" y="45"/>
                </a:cxn>
                <a:cxn ang="0">
                  <a:pos x="5" y="19"/>
                </a:cxn>
                <a:cxn ang="0">
                  <a:pos x="19" y="3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4"/>
                </a:cxn>
                <a:cxn ang="0">
                  <a:pos x="61" y="11"/>
                </a:cxn>
                <a:cxn ang="0">
                  <a:pos x="73" y="20"/>
                </a:cxn>
                <a:cxn ang="0">
                  <a:pos x="84" y="32"/>
                </a:cxn>
                <a:cxn ang="0">
                  <a:pos x="94" y="46"/>
                </a:cxn>
                <a:cxn ang="0">
                  <a:pos x="104" y="62"/>
                </a:cxn>
                <a:cxn ang="0">
                  <a:pos x="116" y="95"/>
                </a:cxn>
                <a:cxn ang="0">
                  <a:pos x="120" y="126"/>
                </a:cxn>
                <a:cxn ang="0">
                  <a:pos x="115" y="151"/>
                </a:cxn>
                <a:cxn ang="0">
                  <a:pos x="101" y="166"/>
                </a:cxn>
                <a:cxn ang="0">
                  <a:pos x="92" y="169"/>
                </a:cxn>
                <a:cxn ang="0">
                  <a:pos x="82" y="168"/>
                </a:cxn>
                <a:cxn ang="0">
                  <a:pos x="70" y="164"/>
                </a:cxn>
                <a:cxn ang="0">
                  <a:pos x="59" y="157"/>
                </a:cxn>
                <a:cxn ang="0">
                  <a:pos x="47" y="147"/>
                </a:cxn>
                <a:cxn ang="0">
                  <a:pos x="36" y="136"/>
                </a:cxn>
                <a:cxn ang="0">
                  <a:pos x="25" y="122"/>
                </a:cxn>
                <a:cxn ang="0">
                  <a:pos x="16" y="106"/>
                </a:cxn>
                <a:cxn ang="0">
                  <a:pos x="3" y="72"/>
                </a:cxn>
                <a:cxn ang="0">
                  <a:pos x="0" y="41"/>
                </a:cxn>
                <a:cxn ang="0">
                  <a:pos x="6" y="17"/>
                </a:cxn>
                <a:cxn ang="0">
                  <a:pos x="20" y="2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6" y="3746"/>
              <a:ext cx="57" cy="8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5"/>
                </a:cxn>
                <a:cxn ang="0">
                  <a:pos x="58" y="11"/>
                </a:cxn>
                <a:cxn ang="0">
                  <a:pos x="70" y="20"/>
                </a:cxn>
                <a:cxn ang="0">
                  <a:pos x="80" y="31"/>
                </a:cxn>
                <a:cxn ang="0">
                  <a:pos x="89" y="45"/>
                </a:cxn>
                <a:cxn ang="0">
                  <a:pos x="98" y="60"/>
                </a:cxn>
                <a:cxn ang="0">
                  <a:pos x="111" y="92"/>
                </a:cxn>
                <a:cxn ang="0">
                  <a:pos x="114" y="121"/>
                </a:cxn>
                <a:cxn ang="0">
                  <a:pos x="110" y="145"/>
                </a:cxn>
                <a:cxn ang="0">
                  <a:pos x="97" y="159"/>
                </a:cxn>
                <a:cxn ang="0">
                  <a:pos x="88" y="162"/>
                </a:cxn>
                <a:cxn ang="0">
                  <a:pos x="79" y="162"/>
                </a:cxn>
                <a:cxn ang="0">
                  <a:pos x="68" y="158"/>
                </a:cxn>
                <a:cxn ang="0">
                  <a:pos x="57" y="151"/>
                </a:cxn>
                <a:cxn ang="0">
                  <a:pos x="46" y="142"/>
                </a:cxn>
                <a:cxn ang="0">
                  <a:pos x="36" y="130"/>
                </a:cxn>
                <a:cxn ang="0">
                  <a:pos x="26" y="117"/>
                </a:cxn>
                <a:cxn ang="0">
                  <a:pos x="18" y="102"/>
                </a:cxn>
                <a:cxn ang="0">
                  <a:pos x="5" y="69"/>
                </a:cxn>
                <a:cxn ang="0">
                  <a:pos x="0" y="41"/>
                </a:cxn>
                <a:cxn ang="0">
                  <a:pos x="5" y="18"/>
                </a:cxn>
                <a:cxn ang="0">
                  <a:pos x="18" y="3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6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5" y="3"/>
                </a:cxn>
                <a:cxn ang="0">
                  <a:pos x="55" y="9"/>
                </a:cxn>
                <a:cxn ang="0">
                  <a:pos x="66" y="18"/>
                </a:cxn>
                <a:cxn ang="0">
                  <a:pos x="76" y="29"/>
                </a:cxn>
                <a:cxn ang="0">
                  <a:pos x="85" y="41"/>
                </a:cxn>
                <a:cxn ang="0">
                  <a:pos x="93" y="56"/>
                </a:cxn>
                <a:cxn ang="0">
                  <a:pos x="105" y="86"/>
                </a:cxn>
                <a:cxn ang="0">
                  <a:pos x="108" y="114"/>
                </a:cxn>
                <a:cxn ang="0">
                  <a:pos x="105" y="136"/>
                </a:cxn>
                <a:cxn ang="0">
                  <a:pos x="92" y="150"/>
                </a:cxn>
                <a:cxn ang="0">
                  <a:pos x="83" y="152"/>
                </a:cxn>
                <a:cxn ang="0">
                  <a:pos x="74" y="152"/>
                </a:cxn>
                <a:cxn ang="0">
                  <a:pos x="63" y="149"/>
                </a:cxn>
                <a:cxn ang="0">
                  <a:pos x="54" y="143"/>
                </a:cxn>
                <a:cxn ang="0">
                  <a:pos x="44" y="134"/>
                </a:cxn>
                <a:cxn ang="0">
                  <a:pos x="33" y="123"/>
                </a:cxn>
                <a:cxn ang="0">
                  <a:pos x="24" y="111"/>
                </a:cxn>
                <a:cxn ang="0">
                  <a:pos x="15" y="96"/>
                </a:cxn>
                <a:cxn ang="0">
                  <a:pos x="3" y="66"/>
                </a:cxn>
                <a:cxn ang="0">
                  <a:pos x="0" y="38"/>
                </a:cxn>
                <a:cxn ang="0">
                  <a:pos x="4" y="16"/>
                </a:cxn>
                <a:cxn ang="0">
                  <a:pos x="17" y="2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2" cy="7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3"/>
                </a:cxn>
                <a:cxn ang="0">
                  <a:pos x="53" y="9"/>
                </a:cxn>
                <a:cxn ang="0">
                  <a:pos x="63" y="17"/>
                </a:cxn>
                <a:cxn ang="0">
                  <a:pos x="73" y="27"/>
                </a:cxn>
                <a:cxn ang="0">
                  <a:pos x="81" y="40"/>
                </a:cxn>
                <a:cxn ang="0">
                  <a:pos x="89" y="54"/>
                </a:cxn>
                <a:cxn ang="0">
                  <a:pos x="101" y="83"/>
                </a:cxn>
                <a:cxn ang="0">
                  <a:pos x="104" y="108"/>
                </a:cxn>
                <a:cxn ang="0">
                  <a:pos x="99" y="130"/>
                </a:cxn>
                <a:cxn ang="0">
                  <a:pos x="88" y="142"/>
                </a:cxn>
                <a:cxn ang="0">
                  <a:pos x="80" y="145"/>
                </a:cxn>
                <a:cxn ang="0">
                  <a:pos x="71" y="145"/>
                </a:cxn>
                <a:cxn ang="0">
                  <a:pos x="61" y="141"/>
                </a:cxn>
                <a:cxn ang="0">
                  <a:pos x="51" y="136"/>
                </a:cxn>
                <a:cxn ang="0">
                  <a:pos x="42" y="127"/>
                </a:cxn>
                <a:cxn ang="0">
                  <a:pos x="31" y="117"/>
                </a:cxn>
                <a:cxn ang="0">
                  <a:pos x="23" y="104"/>
                </a:cxn>
                <a:cxn ang="0">
                  <a:pos x="15" y="91"/>
                </a:cxn>
                <a:cxn ang="0">
                  <a:pos x="4" y="62"/>
                </a:cxn>
                <a:cxn ang="0">
                  <a:pos x="0" y="35"/>
                </a:cxn>
                <a:cxn ang="0">
                  <a:pos x="5" y="15"/>
                </a:cxn>
                <a:cxn ang="0">
                  <a:pos x="16" y="2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8" y="10"/>
                </a:cxn>
                <a:cxn ang="0">
                  <a:pos x="58" y="16"/>
                </a:cxn>
                <a:cxn ang="0">
                  <a:pos x="67" y="27"/>
                </a:cxn>
                <a:cxn ang="0">
                  <a:pos x="76" y="38"/>
                </a:cxn>
                <a:cxn ang="0">
                  <a:pos x="83" y="51"/>
                </a:cxn>
                <a:cxn ang="0">
                  <a:pos x="94" y="78"/>
                </a:cxn>
                <a:cxn ang="0">
                  <a:pos x="98" y="103"/>
                </a:cxn>
                <a:cxn ang="0">
                  <a:pos x="93" y="122"/>
                </a:cxn>
                <a:cxn ang="0">
                  <a:pos x="82" y="134"/>
                </a:cxn>
                <a:cxn ang="0">
                  <a:pos x="74" y="136"/>
                </a:cxn>
                <a:cxn ang="0">
                  <a:pos x="66" y="136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38" y="120"/>
                </a:cxn>
                <a:cxn ang="0">
                  <a:pos x="29" y="110"/>
                </a:cxn>
                <a:cxn ang="0">
                  <a:pos x="21" y="98"/>
                </a:cxn>
                <a:cxn ang="0">
                  <a:pos x="13" y="86"/>
                </a:cxn>
                <a:cxn ang="0">
                  <a:pos x="2" y="59"/>
                </a:cxn>
                <a:cxn ang="0">
                  <a:pos x="0" y="34"/>
                </a:cxn>
                <a:cxn ang="0">
                  <a:pos x="3" y="14"/>
                </a:cxn>
                <a:cxn ang="0">
                  <a:pos x="14" y="3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3" y="3756"/>
              <a:ext cx="46" cy="6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6" y="16"/>
                </a:cxn>
                <a:cxn ang="0">
                  <a:pos x="64" y="25"/>
                </a:cxn>
                <a:cxn ang="0">
                  <a:pos x="72" y="36"/>
                </a:cxn>
                <a:cxn ang="0">
                  <a:pos x="79" y="47"/>
                </a:cxn>
                <a:cxn ang="0">
                  <a:pos x="88" y="73"/>
                </a:cxn>
                <a:cxn ang="0">
                  <a:pos x="91" y="97"/>
                </a:cxn>
                <a:cxn ang="0">
                  <a:pos x="88" y="115"/>
                </a:cxn>
                <a:cxn ang="0">
                  <a:pos x="78" y="127"/>
                </a:cxn>
                <a:cxn ang="0">
                  <a:pos x="71" y="129"/>
                </a:cxn>
                <a:cxn ang="0">
                  <a:pos x="63" y="128"/>
                </a:cxn>
                <a:cxn ang="0">
                  <a:pos x="53" y="126"/>
                </a:cxn>
                <a:cxn ang="0">
                  <a:pos x="45" y="120"/>
                </a:cxn>
                <a:cxn ang="0">
                  <a:pos x="36" y="113"/>
                </a:cxn>
                <a:cxn ang="0">
                  <a:pos x="28" y="104"/>
                </a:cxn>
                <a:cxn ang="0">
                  <a:pos x="20" y="93"/>
                </a:cxn>
                <a:cxn ang="0">
                  <a:pos x="13" y="81"/>
                </a:cxn>
                <a:cxn ang="0">
                  <a:pos x="4" y="55"/>
                </a:cxn>
                <a:cxn ang="0">
                  <a:pos x="0" y="32"/>
                </a:cxn>
                <a:cxn ang="0">
                  <a:pos x="4" y="14"/>
                </a:cxn>
                <a:cxn ang="0">
                  <a:pos x="14" y="2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3" cy="6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6" y="3"/>
                </a:cxn>
                <a:cxn ang="0">
                  <a:pos x="44" y="8"/>
                </a:cxn>
                <a:cxn ang="0">
                  <a:pos x="52" y="15"/>
                </a:cxn>
                <a:cxn ang="0">
                  <a:pos x="60" y="23"/>
                </a:cxn>
                <a:cxn ang="0">
                  <a:pos x="67" y="33"/>
                </a:cxn>
                <a:cxn ang="0">
                  <a:pos x="74" y="44"/>
                </a:cxn>
                <a:cxn ang="0">
                  <a:pos x="83" y="69"/>
                </a:cxn>
                <a:cxn ang="0">
                  <a:pos x="85" y="91"/>
                </a:cxn>
                <a:cxn ang="0">
                  <a:pos x="82" y="108"/>
                </a:cxn>
                <a:cxn ang="0">
                  <a:pos x="72" y="118"/>
                </a:cxn>
                <a:cxn ang="0">
                  <a:pos x="65" y="121"/>
                </a:cxn>
                <a:cxn ang="0">
                  <a:pos x="59" y="121"/>
                </a:cxn>
                <a:cxn ang="0">
                  <a:pos x="51" y="117"/>
                </a:cxn>
                <a:cxn ang="0">
                  <a:pos x="42" y="112"/>
                </a:cxn>
                <a:cxn ang="0">
                  <a:pos x="33" y="106"/>
                </a:cxn>
                <a:cxn ang="0">
                  <a:pos x="26" y="97"/>
                </a:cxn>
                <a:cxn ang="0">
                  <a:pos x="18" y="88"/>
                </a:cxn>
                <a:cxn ang="0">
                  <a:pos x="11" y="77"/>
                </a:cxn>
                <a:cxn ang="0">
                  <a:pos x="2" y="53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2" y="2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2"/>
              <a:ext cx="39" cy="56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8"/>
                </a:cxn>
                <a:cxn ang="0">
                  <a:pos x="49" y="14"/>
                </a:cxn>
                <a:cxn ang="0">
                  <a:pos x="56" y="22"/>
                </a:cxn>
                <a:cxn ang="0">
                  <a:pos x="62" y="31"/>
                </a:cxn>
                <a:cxn ang="0">
                  <a:pos x="69" y="42"/>
                </a:cxn>
                <a:cxn ang="0">
                  <a:pos x="77" y="64"/>
                </a:cxn>
                <a:cxn ang="0">
                  <a:pos x="80" y="84"/>
                </a:cxn>
                <a:cxn ang="0">
                  <a:pos x="76" y="101"/>
                </a:cxn>
                <a:cxn ang="0">
                  <a:pos x="68" y="111"/>
                </a:cxn>
                <a:cxn ang="0">
                  <a:pos x="61" y="113"/>
                </a:cxn>
                <a:cxn ang="0">
                  <a:pos x="54" y="112"/>
                </a:cxn>
                <a:cxn ang="0">
                  <a:pos x="48" y="110"/>
                </a:cxn>
                <a:cxn ang="0">
                  <a:pos x="39" y="105"/>
                </a:cxn>
                <a:cxn ang="0">
                  <a:pos x="33" y="99"/>
                </a:cxn>
                <a:cxn ang="0">
                  <a:pos x="24" y="91"/>
                </a:cxn>
                <a:cxn ang="0">
                  <a:pos x="18" y="82"/>
                </a:cxn>
                <a:cxn ang="0">
                  <a:pos x="12" y="72"/>
                </a:cxn>
                <a:cxn ang="0">
                  <a:pos x="4" y="50"/>
                </a:cxn>
                <a:cxn ang="0">
                  <a:pos x="0" y="29"/>
                </a:cxn>
                <a:cxn ang="0">
                  <a:pos x="4" y="13"/>
                </a:cxn>
                <a:cxn ang="0">
                  <a:pos x="13" y="3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8" cy="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5" y="13"/>
                </a:cxn>
                <a:cxn ang="0">
                  <a:pos x="52" y="20"/>
                </a:cxn>
                <a:cxn ang="0">
                  <a:pos x="58" y="28"/>
                </a:cxn>
                <a:cxn ang="0">
                  <a:pos x="64" y="38"/>
                </a:cxn>
                <a:cxn ang="0">
                  <a:pos x="72" y="59"/>
                </a:cxn>
                <a:cxn ang="0">
                  <a:pos x="75" y="77"/>
                </a:cxn>
                <a:cxn ang="0">
                  <a:pos x="71" y="92"/>
                </a:cxn>
                <a:cxn ang="0">
                  <a:pos x="64" y="101"/>
                </a:cxn>
                <a:cxn ang="0">
                  <a:pos x="57" y="104"/>
                </a:cxn>
                <a:cxn ang="0">
                  <a:pos x="52" y="103"/>
                </a:cxn>
                <a:cxn ang="0">
                  <a:pos x="44" y="101"/>
                </a:cxn>
                <a:cxn ang="0">
                  <a:pos x="37" y="97"/>
                </a:cxn>
                <a:cxn ang="0">
                  <a:pos x="30" y="91"/>
                </a:cxn>
                <a:cxn ang="0">
                  <a:pos x="23" y="84"/>
                </a:cxn>
                <a:cxn ang="0">
                  <a:pos x="16" y="76"/>
                </a:cxn>
                <a:cxn ang="0">
                  <a:pos x="10" y="66"/>
                </a:cxn>
                <a:cxn ang="0">
                  <a:pos x="2" y="45"/>
                </a:cxn>
                <a:cxn ang="0">
                  <a:pos x="0" y="27"/>
                </a:cxn>
                <a:cxn ang="0">
                  <a:pos x="3" y="10"/>
                </a:cxn>
                <a:cxn ang="0">
                  <a:pos x="11" y="1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1571612"/>
            <a:ext cx="792961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Белки, функции белков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64" y="4500570"/>
            <a:ext cx="5943600" cy="1905000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</a:rPr>
              <a:t>Колпакова Светлана Владимировна,</a:t>
            </a:r>
          </a:p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</a:rPr>
              <a:t>Учитель биологии МОУ СОШ №11, </a:t>
            </a:r>
          </a:p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</a:rPr>
              <a:t>г. Белогорск, амурской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Денатурация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792961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Денатурация яичного белка сульфатом меди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5959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Денатурация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792961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Денатурация яичного белка серной кислотой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15148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Запасающая функция белка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572008"/>
            <a:ext cx="278608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 альбумин запасает воду в яичном желтке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429019" cy="25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92893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214942" y="1857364"/>
            <a:ext cx="278608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Бобовые растения – запас белка для питания зародыша растения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Транспортная функция белка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14950"/>
            <a:ext cx="385765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 гемоглобин переносит кислород и углекислый газ в крови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14686"/>
            <a:ext cx="3328440" cy="29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86380" y="1928802"/>
            <a:ext cx="314327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 веществ по средствам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– K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насоса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Структурная функция белков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500570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входят в состав клеточных мембран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39167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3571890" cy="17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628" y="2786058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входят в составляют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капсиды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вирусов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Ферментативная функция белков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14950"/>
            <a:ext cx="7286676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Ферменты – биологические катализаторы способные ускорять химические реакции. При воздействии высоких температур происходи разрушение белковой молекулы.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5500726" cy="33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Защитная функция белка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857760"/>
            <a:ext cx="2090739" cy="16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3429000"/>
            <a:ext cx="3143272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антитела защищают организм от инородных тел, тромбин участвует в образовании тромба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71612"/>
            <a:ext cx="2571768" cy="18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Рецепторная функция белка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57224" y="5286388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Растение одуванчик открытие и закрытие соцветия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357562"/>
            <a:ext cx="2928958" cy="24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14876" y="2071678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растений на изменение длины дня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Двигательная функция белка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00438"/>
            <a:ext cx="2428892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актин и миозин обеспечивают сокращение мышечных волокон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20048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14620"/>
            <a:ext cx="18236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76665"/>
            <a:ext cx="3000386" cy="24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500694" y="1928802"/>
            <a:ext cx="3000396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тубулины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обеспечивают  работу веретена деления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Регуляторная функция белка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00438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 инсулин регулирует количество сахара в крови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2000264" cy="17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500570"/>
            <a:ext cx="3000396" cy="18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71612"/>
            <a:ext cx="22660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14876" y="4929198"/>
            <a:ext cx="35004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Тироксин – гормон щитовидной железы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1"/>
            <a:ext cx="8229600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«Жизнь есть способ существования белковых тел, существенным моментом которого является постоянный обмен веществ с окружающей их природой, причем с прекращением этого обмена веществ прекращается жизнь, что приводит к разложению белков» </a:t>
            </a:r>
          </a:p>
          <a:p>
            <a:pPr>
              <a:buNone/>
            </a:pPr>
            <a:r>
              <a:rPr lang="ru-RU" dirty="0" smtClean="0"/>
              <a:t>						     	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Ф.Энгельс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функции белков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786322"/>
            <a:ext cx="2071702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Пищевая функция белков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785926"/>
            <a:ext cx="235745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токсины – яд пауков, змей,  грибов, некоторых растений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25312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6567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215074" y="1928802"/>
            <a:ext cx="2357454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антибиотики обладают широким спектром действия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 по теме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(стихотворение из пяти строк)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86346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темы одним словом (существительное)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темы в двух словах (два прилагательных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действия в рамках темы (три глагола)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Короткое предложение из четырех слов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 передающая суть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 по теме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50046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Протеины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Разнообразные, полимеры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Регулируют, защищают, ускоряют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существования организма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D:\доки\гифы\школа\AN0079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419940"/>
            <a:ext cx="1792846" cy="186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состав белковых молекул входит 20 аминокислот из которых может быть образовано 2 432 902 008 176 640 000 комбинаций белков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Строение белковых молекул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0927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2214554"/>
            <a:ext cx="4286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ru-RU" sz="44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85720" y="1500174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аминокислоты состоят из двух одинаковых частей: аминогруппы и карбоксильной группы. Часть молекулы, называемая радикалом, у разных аминокислот имеет различное строение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6" descr="белок9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715040" cy="2402853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4643446"/>
            <a:ext cx="7572428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Первичная структура белка – последовательное соединение аминокислот пептидными связями в линейной цепи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белок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428736"/>
            <a:ext cx="2643174" cy="4737972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1928802"/>
            <a:ext cx="3143272" cy="3929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Вторичная структура белка – имеет вид спирали, возникающей в результате образования водородных связей между группами – СООН и -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714488"/>
            <a:ext cx="3143272" cy="3929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Третичная структура белка – имеет вид глобулы, прочность которой обеспечивается ионными, водородными 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дисульфидными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-S-S-)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связями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белок9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2143116"/>
            <a:ext cx="3553826" cy="3067054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857364"/>
            <a:ext cx="3143272" cy="3929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Четвертичная структура белка – возникает в результате соединения нескольких глобул в сложный комплекс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786322"/>
            <a:ext cx="3643338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 гемоглобин крови человека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2500330" cy="26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643050"/>
            <a:ext cx="4643470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Денатурация – разрушение природной структуры молекулы белка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2498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2928934"/>
            <a:ext cx="4572032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Ренатурация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воссоздание  природной структуры молекулы белка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286256"/>
            <a:ext cx="457203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денатурации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214950"/>
            <a:ext cx="242889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Нагревание, воздействие излучений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500702"/>
            <a:ext cx="242889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Воздействие кислот и щелочей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5214950"/>
            <a:ext cx="242889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Органические растворители и тяжелые металлы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857488" y="4857760"/>
            <a:ext cx="928694" cy="2857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86380" y="4857760"/>
            <a:ext cx="928694" cy="2857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0"/>
          </p:cNvCxnSpPr>
          <p:nvPr/>
        </p:nvCxnSpPr>
        <p:spPr>
          <a:xfrm rot="5400000">
            <a:off x="4250529" y="5179231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Денатурация белковых молекул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792961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Денатурация яичного белка под действием температуры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ая би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общая биология</Template>
  <TotalTime>194</TotalTime>
  <Words>398</Words>
  <Application>Microsoft PowerPoint</Application>
  <PresentationFormat>Экран (4:3)</PresentationFormat>
  <Paragraphs>103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общая биология</vt:lpstr>
      <vt:lpstr>Слайд 1</vt:lpstr>
      <vt:lpstr>Слайд 2</vt:lpstr>
      <vt:lpstr>   Строение белковых молекул </vt:lpstr>
      <vt:lpstr>Структуры белковых молекул</vt:lpstr>
      <vt:lpstr>Структуры белковых молекул</vt:lpstr>
      <vt:lpstr>Структуры белковых молекул</vt:lpstr>
      <vt:lpstr>Структуры белковых молекул</vt:lpstr>
      <vt:lpstr>Свойства белковых молекул</vt:lpstr>
      <vt:lpstr>Денатурация белковых молекул</vt:lpstr>
      <vt:lpstr>Денатурация белковых молекул</vt:lpstr>
      <vt:lpstr>Денатурация белковых молекул</vt:lpstr>
      <vt:lpstr>Запасающая функция белка</vt:lpstr>
      <vt:lpstr>Транспортная функция белка</vt:lpstr>
      <vt:lpstr>Структурная функция белков</vt:lpstr>
      <vt:lpstr>Ферментативная функция белков</vt:lpstr>
      <vt:lpstr>Защитная функция белка </vt:lpstr>
      <vt:lpstr>Рецепторная функция белка </vt:lpstr>
      <vt:lpstr>Двигательная функция белка </vt:lpstr>
      <vt:lpstr>Регуляторная функция белка </vt:lpstr>
      <vt:lpstr>Другие функции белков </vt:lpstr>
      <vt:lpstr>Синквейн по теме урока (стихотворение из пяти строк) </vt:lpstr>
      <vt:lpstr>Синквейн по теме белки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</dc:title>
  <dc:subject>биология</dc:subject>
  <dc:creator>Admin</dc:creator>
  <cp:lastModifiedBy>Admin</cp:lastModifiedBy>
  <cp:revision>23</cp:revision>
  <cp:lastPrinted>1601-01-01T00:00:00Z</cp:lastPrinted>
  <dcterms:created xsi:type="dcterms:W3CDTF">2012-01-08T07:04:21Z</dcterms:created>
  <dcterms:modified xsi:type="dcterms:W3CDTF">2012-01-14T11:57:23Z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