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60" r:id="rId2"/>
    <p:sldId id="361" r:id="rId3"/>
    <p:sldId id="364" r:id="rId4"/>
    <p:sldId id="308" r:id="rId5"/>
    <p:sldId id="309" r:id="rId6"/>
    <p:sldId id="311" r:id="rId7"/>
    <p:sldId id="310" r:id="rId8"/>
    <p:sldId id="370" r:id="rId9"/>
    <p:sldId id="316" r:id="rId10"/>
    <p:sldId id="318" r:id="rId11"/>
    <p:sldId id="319" r:id="rId12"/>
    <p:sldId id="321" r:id="rId13"/>
    <p:sldId id="322" r:id="rId14"/>
    <p:sldId id="324" r:id="rId15"/>
    <p:sldId id="326" r:id="rId16"/>
    <p:sldId id="325" r:id="rId17"/>
    <p:sldId id="330" r:id="rId18"/>
    <p:sldId id="333" r:id="rId19"/>
    <p:sldId id="314" r:id="rId20"/>
    <p:sldId id="315" r:id="rId21"/>
    <p:sldId id="341" r:id="rId22"/>
    <p:sldId id="345" r:id="rId23"/>
    <p:sldId id="348" r:id="rId24"/>
    <p:sldId id="351" r:id="rId25"/>
    <p:sldId id="365" r:id="rId26"/>
    <p:sldId id="368" r:id="rId27"/>
    <p:sldId id="356" r:id="rId28"/>
    <p:sldId id="35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53" d="100"/>
          <a:sy n="53" d="100"/>
        </p:scale>
        <p:origin x="-115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04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2CC72-0AD4-49DD-9520-29BDABF663D6}" type="datetimeFigureOut">
              <a:rPr lang="ru-RU" smtClean="0"/>
              <a:pPr/>
              <a:t>20.05.2012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BB123-6514-411F-A36A-0DF27B8BC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B123-6514-411F-A36A-0DF27B8BC8B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B123-6514-411F-A36A-0DF27B8BC8B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B123-6514-411F-A36A-0DF27B8BC8B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Фильм </a:t>
            </a:r>
            <a:r>
              <a:rPr lang="en-US" dirty="0" smtClean="0"/>
              <a:t>ULYSSES AND CALYPSO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BB123-6514-411F-A36A-0DF27B8BC8B2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20.05.2012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20.05.2012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20.05.2012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20.05.2012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20.05.2012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20.05.2012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20.05.2012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20.05.2012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20.05.2012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20.05.2012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20.05.2012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20.05.2012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5B106E36-FD25-4E2D-B0AA-010F637433A0}" type="datetimeFigureOut">
              <a:rPr lang="ru-RU" smtClean="0"/>
              <a:pPr/>
              <a:t>20.05.2012</a:t>
            </a:fld>
            <a:endParaRPr lang="ru-RU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L:\&#1055;&#1088;&#1077;&#1079;&#1077;&#1085;&#1090;&#1072;&#1094;&#1080;&#1103;%20Malta\video.avi" TargetMode="Externa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Documents%20and%20Settings\&#1080;&#1085;&#1092;&#1080;&#1085;&#1080;&#1090;&#1080;\&#1056;&#1072;&#1073;&#1086;&#1095;&#1080;&#1081;%20&#1089;&#1090;&#1086;&#1083;\video_4.avi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malta_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3602736" cy="3429000"/>
          </a:xfrm>
          <a:prstGeom prst="rect">
            <a:avLst/>
          </a:prstGeom>
        </p:spPr>
      </p:pic>
      <p:pic>
        <p:nvPicPr>
          <p:cNvPr id="7" name="Рисунок 6" descr="522021294_bbb4aaf99d_b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3454400"/>
            <a:ext cx="5842000" cy="3403600"/>
          </a:xfrm>
          <a:prstGeom prst="rect">
            <a:avLst/>
          </a:prstGeom>
        </p:spPr>
      </p:pic>
      <p:pic>
        <p:nvPicPr>
          <p:cNvPr id="8" name="Рисунок 7" descr="71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820139" y="4365104"/>
            <a:ext cx="3323861" cy="2492896"/>
          </a:xfrm>
          <a:prstGeom prst="rect">
            <a:avLst/>
          </a:prstGeom>
        </p:spPr>
      </p:pic>
      <p:pic>
        <p:nvPicPr>
          <p:cNvPr id="9" name="Рисунок 8" descr="d0bcd0b0d0bbd18cd182d0b0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635896" y="0"/>
            <a:ext cx="5508104" cy="43537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71600" y="980728"/>
            <a:ext cx="684075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i="1" u="sng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Malta.</a:t>
            </a:r>
            <a:endParaRPr lang="ru-RU" sz="9600" b="1" i="1" u="sng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Рисунок 10" descr="282270424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843808" y="2420888"/>
            <a:ext cx="2977176" cy="216738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3648" y="800708"/>
            <a:ext cx="6336704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993760"/>
          </a:xfrm>
        </p:spPr>
        <p:txBody>
          <a:bodyPr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Ghar Dalam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Содержимое 3" descr="ghar_dalam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062864" y="1571612"/>
            <a:ext cx="7018273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7759" y="555739"/>
            <a:ext cx="8108483" cy="5746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922322"/>
          </a:xfrm>
        </p:spPr>
        <p:txBody>
          <a:bodyPr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Hypogeum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85852" y="1500174"/>
            <a:ext cx="6572296" cy="4676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3648" y="872716"/>
            <a:ext cx="6336704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779446"/>
          </a:xfrm>
        </p:spPr>
        <p:txBody>
          <a:bodyPr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Ggantia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78695" y="1357298"/>
            <a:ext cx="6786610" cy="508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52952" y="481381"/>
            <a:ext cx="7438096" cy="5895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850884"/>
          </a:xfrm>
        </p:spPr>
        <p:txBody>
          <a:bodyPr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Dingly Cliffs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88391" y="1428736"/>
            <a:ext cx="7367218" cy="4971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51620" y="1052736"/>
            <a:ext cx="6840760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57200" y="292100"/>
            <a:ext cx="8229600" cy="85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Fishing boats</a:t>
            </a:r>
            <a:endParaRPr kumimoji="0" lang="ru-RU" sz="4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21010656">
            <a:off x="734258" y="1737513"/>
            <a:ext cx="4728388" cy="3152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14678" y="2714620"/>
            <a:ext cx="5205434" cy="3485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Malta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516216" y="0"/>
            <a:ext cx="1159988" cy="1484784"/>
          </a:xfrm>
          <a:prstGeom prst="rect">
            <a:avLst/>
          </a:prstGeom>
        </p:spPr>
      </p:pic>
      <p:pic>
        <p:nvPicPr>
          <p:cNvPr id="8" name="Рисунок 7" descr="Malta-Woman-traditional-dress-Valletta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3275856" cy="2617885"/>
          </a:xfrm>
          <a:prstGeom prst="rect">
            <a:avLst/>
          </a:prstGeom>
        </p:spPr>
      </p:pic>
      <p:pic>
        <p:nvPicPr>
          <p:cNvPr id="9" name="Рисунок 8" descr="Valletta Fort St Elmo 1-1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419872" y="0"/>
            <a:ext cx="3048000" cy="2733675"/>
          </a:xfrm>
          <a:prstGeom prst="rect">
            <a:avLst/>
          </a:prstGeom>
        </p:spPr>
      </p:pic>
      <p:pic>
        <p:nvPicPr>
          <p:cNvPr id="10" name="Рисунок 9" descr="d976e26ba93af7c6971d75e18c813d67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0" y="2780928"/>
            <a:ext cx="4934322" cy="3947458"/>
          </a:xfrm>
          <a:prstGeom prst="rect">
            <a:avLst/>
          </a:prstGeom>
        </p:spPr>
      </p:pic>
      <p:pic>
        <p:nvPicPr>
          <p:cNvPr id="11" name="Рисунок 10" descr="20centmalta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876256" y="1988840"/>
            <a:ext cx="2074185" cy="2134667"/>
          </a:xfrm>
          <a:prstGeom prst="rect">
            <a:avLst/>
          </a:prstGeom>
        </p:spPr>
      </p:pic>
      <p:pic>
        <p:nvPicPr>
          <p:cNvPr id="12" name="Рисунок 11" descr="Malta_kostum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148064" y="2348880"/>
            <a:ext cx="1584176" cy="1714739"/>
          </a:xfrm>
          <a:prstGeom prst="rect">
            <a:avLst/>
          </a:prstGeom>
        </p:spPr>
      </p:pic>
      <p:pic>
        <p:nvPicPr>
          <p:cNvPr id="5" name="Рисунок 4" descr="162220720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717536" y="0"/>
            <a:ext cx="1426464" cy="2100072"/>
          </a:xfrm>
          <a:prstGeom prst="rect">
            <a:avLst/>
          </a:prstGeom>
        </p:spPr>
      </p:pic>
      <p:pic>
        <p:nvPicPr>
          <p:cNvPr id="4" name="Содержимое 3" descr="368_InGuardia copy.jpg"/>
          <p:cNvPicPr>
            <a:picLocks noGrp="1" noChangeAspect="1"/>
          </p:cNvPicPr>
          <p:nvPr>
            <p:ph idx="1"/>
          </p:nvPr>
        </p:nvPicPr>
        <p:blipFill>
          <a:blip r:embed="rId9" cstate="email"/>
          <a:stretch>
            <a:fillRect/>
          </a:stretch>
        </p:blipFill>
        <p:spPr>
          <a:xfrm>
            <a:off x="4932040" y="4050027"/>
            <a:ext cx="4211960" cy="2807973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20799594">
            <a:off x="486511" y="1026031"/>
            <a:ext cx="4347927" cy="348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675460">
            <a:off x="4496933" y="707221"/>
            <a:ext cx="3629037" cy="5443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1357298"/>
            <a:ext cx="8043919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57200" y="292100"/>
            <a:ext cx="8229600" cy="85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The sea</a:t>
            </a:r>
            <a:endParaRPr kumimoji="0" lang="ru-RU" sz="4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993760"/>
          </a:xfrm>
        </p:spPr>
        <p:txBody>
          <a:bodyPr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Ulysses and Calypso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3" name="Рисунок 2" descr="1003014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714480" y="1500174"/>
            <a:ext cx="5786478" cy="4822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email"/>
          <a:stretch>
            <a:fillRect/>
          </a:stretch>
        </p:blipFill>
        <p:spPr>
          <a:xfrm>
            <a:off x="1692000" y="1269000"/>
            <a:ext cx="576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honell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123728" y="404664"/>
            <a:ext cx="4896544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kinnie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21298098">
            <a:off x="703165" y="1502109"/>
            <a:ext cx="3512460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far_kinniead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239822">
            <a:off x="5007250" y="1677902"/>
            <a:ext cx="3203275" cy="4401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57200" y="292100"/>
            <a:ext cx="8229600" cy="85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atang" pitchFamily="18" charset="-127"/>
                <a:ea typeface="Batang" pitchFamily="18" charset="-127"/>
                <a:cs typeface="+mj-cs"/>
              </a:rPr>
              <a:t>Kinnie</a:t>
            </a:r>
            <a:endParaRPr kumimoji="0" lang="ru-RU" sz="4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57200" y="292100"/>
            <a:ext cx="8229600" cy="85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Food</a:t>
            </a:r>
            <a:endParaRPr kumimoji="0" lang="ru-RU" sz="4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0133" y="1428736"/>
            <a:ext cx="6643734" cy="5003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1416827" y="1500174"/>
            <a:ext cx="6310346" cy="4732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57200" y="292100"/>
            <a:ext cx="8229600" cy="85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Festas</a:t>
            </a:r>
            <a:r>
              <a:rPr lang="en-US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 in Malta</a:t>
            </a:r>
            <a:endParaRPr kumimoji="0" lang="ru-RU" sz="4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57200" y="292100"/>
            <a:ext cx="8229600" cy="85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Falcon</a:t>
            </a:r>
            <a:endParaRPr kumimoji="0" lang="ru-RU" sz="4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</p:txBody>
      </p:sp>
      <p:pic>
        <p:nvPicPr>
          <p:cNvPr id="3" name="Picture 2" descr="F:\Falcon\329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0100" y="1500174"/>
            <a:ext cx="3283510" cy="4658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F:\Falcon\sokol1_300.jpg"/>
          <p:cNvPicPr>
            <a:picLocks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2" y="1500174"/>
            <a:ext cx="3283200" cy="465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850884"/>
          </a:xfrm>
        </p:spPr>
        <p:txBody>
          <a:bodyPr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Symbols of the country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6" name="Рисунок 5" descr="coat_of_arms_of_malta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21306096">
            <a:off x="640945" y="1565122"/>
            <a:ext cx="3301557" cy="435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mt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253691">
            <a:off x="4386133" y="1994844"/>
            <a:ext cx="4301630" cy="28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57200" y="292100"/>
            <a:ext cx="8229600" cy="85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Batang" pitchFamily="18" charset="-127"/>
                <a:ea typeface="Batang" pitchFamily="18" charset="-127"/>
                <a:cs typeface="+mj-cs"/>
              </a:rPr>
              <a:t>Transport</a:t>
            </a:r>
            <a:endParaRPr kumimoji="0" lang="ru-RU" sz="4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0843441">
            <a:off x="462491" y="1887455"/>
            <a:ext cx="4582088" cy="3434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22241">
            <a:off x="4321171" y="2456899"/>
            <a:ext cx="4580497" cy="3440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4200525" y="3186113"/>
          <a:ext cx="742950" cy="485775"/>
        </p:xfrm>
        <a:graphic>
          <a:graphicData uri="http://schemas.openxmlformats.org/presentationml/2006/ole">
            <p:oleObj spid="_x0000_s1026" name="Пакет" r:id="rId5" imgW="74304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21110422">
            <a:off x="575594" y="592123"/>
            <a:ext cx="4560258" cy="340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125024">
            <a:off x="3490006" y="2968692"/>
            <a:ext cx="4955546" cy="3303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t_174-2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709990">
            <a:off x="3896402" y="993575"/>
            <a:ext cx="4420026" cy="2926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Castille, Valletta.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376853">
            <a:off x="599194" y="2862083"/>
            <a:ext cx="4185469" cy="3348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29a22_9910e8b8_-4-XL.jpe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21096463">
            <a:off x="544565" y="742839"/>
            <a:ext cx="3929090" cy="5372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R020-2036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514654">
            <a:off x="4449487" y="742243"/>
            <a:ext cx="4143404" cy="5373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 descr="valletta-map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752704" y="0"/>
            <a:ext cx="3391296" cy="2970210"/>
          </a:xfrm>
          <a:prstGeom prst="rect">
            <a:avLst/>
          </a:prstGeom>
        </p:spPr>
      </p:pic>
      <p:pic>
        <p:nvPicPr>
          <p:cNvPr id="4" name="Содержимое 3" descr="71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251520" y="0"/>
            <a:ext cx="6034617" cy="4525963"/>
          </a:xfrm>
        </p:spPr>
      </p:pic>
      <p:pic>
        <p:nvPicPr>
          <p:cNvPr id="6" name="Рисунок 5" descr="d417917f17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" y="4077072"/>
            <a:ext cx="4782923" cy="2780928"/>
          </a:xfrm>
          <a:prstGeom prst="rect">
            <a:avLst/>
          </a:prstGeom>
        </p:spPr>
      </p:pic>
      <p:pic>
        <p:nvPicPr>
          <p:cNvPr id="7" name="Рисунок 6" descr="Valletta_Malta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716016" y="3212976"/>
            <a:ext cx="4427984" cy="36450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67744" y="2276872"/>
            <a:ext cx="518457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Valletta.</a:t>
            </a:r>
            <a:endParaRPr lang="ru-RU" sz="8000" b="1" i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5786" y="1500174"/>
            <a:ext cx="7572428" cy="4817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7200" y="292100"/>
            <a:ext cx="8229600" cy="85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57200" y="444500"/>
            <a:ext cx="8229600" cy="76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tang" pitchFamily="18" charset="-127"/>
                <a:ea typeface="Batang" pitchFamily="18" charset="-127"/>
                <a:cs typeface="+mj-cs"/>
              </a:rPr>
              <a:t>Fungus Rock</a:t>
            </a:r>
            <a:endParaRPr lang="ru-RU" sz="4400" kern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atang" pitchFamily="18" charset="-127"/>
              <a:ea typeface="Batang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a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Sea</Template>
  <TotalTime>654</TotalTime>
  <Words>38</Words>
  <Application>Microsoft Office PowerPoint</Application>
  <PresentationFormat>Экран (4:3)</PresentationFormat>
  <Paragraphs>21</Paragraphs>
  <Slides>28</Slides>
  <Notes>4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Sea</vt:lpstr>
      <vt:lpstr>Пакет</vt:lpstr>
      <vt:lpstr>Слайд 1</vt:lpstr>
      <vt:lpstr>Слайд 2</vt:lpstr>
      <vt:lpstr>Symbols of the country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Ghar Dalam</vt:lpstr>
      <vt:lpstr>Слайд 12</vt:lpstr>
      <vt:lpstr>Hypogeum</vt:lpstr>
      <vt:lpstr>Слайд 14</vt:lpstr>
      <vt:lpstr>Ggantia</vt:lpstr>
      <vt:lpstr>Слайд 16</vt:lpstr>
      <vt:lpstr>Dingly Cliffs</vt:lpstr>
      <vt:lpstr>Слайд 18</vt:lpstr>
      <vt:lpstr>Слайд 19</vt:lpstr>
      <vt:lpstr>Слайд 20</vt:lpstr>
      <vt:lpstr>Слайд 21</vt:lpstr>
      <vt:lpstr>Ulysses and Calypso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MALTA</dc:title>
  <dc:creator>Алексей</dc:creator>
  <cp:lastModifiedBy>revaz</cp:lastModifiedBy>
  <cp:revision>72</cp:revision>
  <dcterms:modified xsi:type="dcterms:W3CDTF">2012-05-20T12:33:08Z</dcterms:modified>
</cp:coreProperties>
</file>