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76" r:id="rId12"/>
    <p:sldId id="277" r:id="rId13"/>
    <p:sldId id="278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7C3F0-B5AA-46D5-9DBA-89C7C9CFE9D3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65C6820-16A8-47F1-8981-6DF08A65421A}">
      <dgm:prSet phldrT="[Текст]"/>
      <dgm:spPr/>
      <dgm:t>
        <a:bodyPr/>
        <a:lstStyle/>
        <a:p>
          <a:r>
            <a:rPr lang="ru-RU" dirty="0" smtClean="0"/>
            <a:t>Супруги</a:t>
          </a:r>
          <a:endParaRPr lang="ru-RU" dirty="0"/>
        </a:p>
      </dgm:t>
    </dgm:pt>
    <dgm:pt modelId="{5CB41243-8FB5-4DBD-9D37-57D8399FC141}" type="parTrans" cxnId="{E6AB64BC-12B3-4C20-9A91-D04B85CFE7FE}">
      <dgm:prSet/>
      <dgm:spPr/>
      <dgm:t>
        <a:bodyPr/>
        <a:lstStyle/>
        <a:p>
          <a:endParaRPr lang="ru-RU"/>
        </a:p>
      </dgm:t>
    </dgm:pt>
    <dgm:pt modelId="{7D2D06C5-8671-4C5C-A44E-2EF69340860B}" type="sibTrans" cxnId="{E6AB64BC-12B3-4C20-9A91-D04B85CFE7FE}">
      <dgm:prSet/>
      <dgm:spPr/>
      <dgm:t>
        <a:bodyPr/>
        <a:lstStyle/>
        <a:p>
          <a:endParaRPr lang="ru-RU"/>
        </a:p>
      </dgm:t>
    </dgm:pt>
    <dgm:pt modelId="{2048A0E8-68FD-447F-B67C-34B70C1F7E64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C6ABAEA4-0926-45C0-AEB1-E7B5CB7EE673}" type="parTrans" cxnId="{DE69FEE3-D28A-4DC7-9D4F-A5B285B51F05}">
      <dgm:prSet/>
      <dgm:spPr/>
      <dgm:t>
        <a:bodyPr/>
        <a:lstStyle/>
        <a:p>
          <a:endParaRPr lang="ru-RU"/>
        </a:p>
      </dgm:t>
    </dgm:pt>
    <dgm:pt modelId="{1561AAAE-B920-4E3D-8E5D-801B9AB2E12B}" type="sibTrans" cxnId="{DE69FEE3-D28A-4DC7-9D4F-A5B285B51F05}">
      <dgm:prSet/>
      <dgm:spPr/>
      <dgm:t>
        <a:bodyPr/>
        <a:lstStyle/>
        <a:p>
          <a:endParaRPr lang="ru-RU"/>
        </a:p>
      </dgm:t>
    </dgm:pt>
    <dgm:pt modelId="{C8850340-627B-4B26-8CA0-5B036D26104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Семья</a:t>
          </a:r>
          <a:endParaRPr lang="ru-RU" dirty="0"/>
        </a:p>
      </dgm:t>
    </dgm:pt>
    <dgm:pt modelId="{17B0A698-1840-4E7F-9E65-EB2BDEC4B5BD}" type="parTrans" cxnId="{40491F45-905D-4343-B007-081C6143AC9A}">
      <dgm:prSet/>
      <dgm:spPr/>
      <dgm:t>
        <a:bodyPr/>
        <a:lstStyle/>
        <a:p>
          <a:endParaRPr lang="ru-RU"/>
        </a:p>
      </dgm:t>
    </dgm:pt>
    <dgm:pt modelId="{8480EB3C-8B2E-4186-8A4F-402F7ACC7444}" type="sibTrans" cxnId="{40491F45-905D-4343-B007-081C6143AC9A}">
      <dgm:prSet/>
      <dgm:spPr/>
      <dgm:t>
        <a:bodyPr/>
        <a:lstStyle/>
        <a:p>
          <a:endParaRPr lang="ru-RU"/>
        </a:p>
      </dgm:t>
    </dgm:pt>
    <dgm:pt modelId="{B14F9013-5E1A-4A79-8C67-D88B0507A645}" type="pres">
      <dgm:prSet presAssocID="{3117C3F0-B5AA-46D5-9DBA-89C7C9CFE9D3}" presName="Name0" presStyleCnt="0">
        <dgm:presLayoutVars>
          <dgm:dir/>
          <dgm:resizeHandles val="exact"/>
        </dgm:presLayoutVars>
      </dgm:prSet>
      <dgm:spPr/>
    </dgm:pt>
    <dgm:pt modelId="{2C5C9B42-E563-455D-92B3-8E980FC551C6}" type="pres">
      <dgm:prSet presAssocID="{3117C3F0-B5AA-46D5-9DBA-89C7C9CFE9D3}" presName="vNodes" presStyleCnt="0"/>
      <dgm:spPr/>
    </dgm:pt>
    <dgm:pt modelId="{835EFC86-B427-4AF0-9BDA-6E515820CF9D}" type="pres">
      <dgm:prSet presAssocID="{665C6820-16A8-47F1-8981-6DF08A6542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DEF7B-ADD3-4AEB-9982-98314BA48D32}" type="pres">
      <dgm:prSet presAssocID="{7D2D06C5-8671-4C5C-A44E-2EF69340860B}" presName="spacerT" presStyleCnt="0"/>
      <dgm:spPr/>
    </dgm:pt>
    <dgm:pt modelId="{347D8DAF-AC24-44F7-88EB-3F2BAD0D63E0}" type="pres">
      <dgm:prSet presAssocID="{7D2D06C5-8671-4C5C-A44E-2EF69340860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7992414-0903-4DB2-958D-BF06BE8BB3E7}" type="pres">
      <dgm:prSet presAssocID="{7D2D06C5-8671-4C5C-A44E-2EF69340860B}" presName="spacerB" presStyleCnt="0"/>
      <dgm:spPr/>
    </dgm:pt>
    <dgm:pt modelId="{F4FE7BF3-08EA-4FA0-9104-D29AD298FFF1}" type="pres">
      <dgm:prSet presAssocID="{2048A0E8-68FD-447F-B67C-34B70C1F7E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3C128-121B-4EDC-9B6C-37369E8D986E}" type="pres">
      <dgm:prSet presAssocID="{3117C3F0-B5AA-46D5-9DBA-89C7C9CFE9D3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B5F9F7A3-857E-4C3C-9696-05F64797F42C}" type="pres">
      <dgm:prSet presAssocID="{3117C3F0-B5AA-46D5-9DBA-89C7C9CFE9D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5A21C08-BC59-4DA1-BFDF-A112BD299C92}" type="pres">
      <dgm:prSet presAssocID="{3117C3F0-B5AA-46D5-9DBA-89C7C9CFE9D3}" presName="lastNode" presStyleLbl="node1" presStyleIdx="2" presStyleCnt="3" custScaleX="97794" custScaleY="91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C2032-97E8-4BE4-A2CB-CD2CB8A901CD}" type="presOf" srcId="{1561AAAE-B920-4E3D-8E5D-801B9AB2E12B}" destId="{6873C128-121B-4EDC-9B6C-37369E8D986E}" srcOrd="0" destOrd="0" presId="urn:microsoft.com/office/officeart/2005/8/layout/equation2"/>
    <dgm:cxn modelId="{3BB15497-4263-4F49-8B3C-12AADA0621C0}" type="presOf" srcId="{1561AAAE-B920-4E3D-8E5D-801B9AB2E12B}" destId="{B5F9F7A3-857E-4C3C-9696-05F64797F42C}" srcOrd="1" destOrd="0" presId="urn:microsoft.com/office/officeart/2005/8/layout/equation2"/>
    <dgm:cxn modelId="{C6C441AC-2177-4F4E-B18E-B7A30084DFC1}" type="presOf" srcId="{3117C3F0-B5AA-46D5-9DBA-89C7C9CFE9D3}" destId="{B14F9013-5E1A-4A79-8C67-D88B0507A645}" srcOrd="0" destOrd="0" presId="urn:microsoft.com/office/officeart/2005/8/layout/equation2"/>
    <dgm:cxn modelId="{E6AB64BC-12B3-4C20-9A91-D04B85CFE7FE}" srcId="{3117C3F0-B5AA-46D5-9DBA-89C7C9CFE9D3}" destId="{665C6820-16A8-47F1-8981-6DF08A65421A}" srcOrd="0" destOrd="0" parTransId="{5CB41243-8FB5-4DBD-9D37-57D8399FC141}" sibTransId="{7D2D06C5-8671-4C5C-A44E-2EF69340860B}"/>
    <dgm:cxn modelId="{6B368299-7131-4D0A-8BA5-8781EA91EDEE}" type="presOf" srcId="{2048A0E8-68FD-447F-B67C-34B70C1F7E64}" destId="{F4FE7BF3-08EA-4FA0-9104-D29AD298FFF1}" srcOrd="0" destOrd="0" presId="urn:microsoft.com/office/officeart/2005/8/layout/equation2"/>
    <dgm:cxn modelId="{3CFE9E89-E0EC-4991-97D0-D05944AD72F8}" type="presOf" srcId="{7D2D06C5-8671-4C5C-A44E-2EF69340860B}" destId="{347D8DAF-AC24-44F7-88EB-3F2BAD0D63E0}" srcOrd="0" destOrd="0" presId="urn:microsoft.com/office/officeart/2005/8/layout/equation2"/>
    <dgm:cxn modelId="{40E8C8DC-955C-4234-B2D3-C058A69351E8}" type="presOf" srcId="{C8850340-627B-4B26-8CA0-5B036D26104F}" destId="{65A21C08-BC59-4DA1-BFDF-A112BD299C92}" srcOrd="0" destOrd="0" presId="urn:microsoft.com/office/officeart/2005/8/layout/equation2"/>
    <dgm:cxn modelId="{DE69FEE3-D28A-4DC7-9D4F-A5B285B51F05}" srcId="{3117C3F0-B5AA-46D5-9DBA-89C7C9CFE9D3}" destId="{2048A0E8-68FD-447F-B67C-34B70C1F7E64}" srcOrd="1" destOrd="0" parTransId="{C6ABAEA4-0926-45C0-AEB1-E7B5CB7EE673}" sibTransId="{1561AAAE-B920-4E3D-8E5D-801B9AB2E12B}"/>
    <dgm:cxn modelId="{DC4DEEBE-F5A6-4BF6-BF92-3A2B4AF6C288}" type="presOf" srcId="{665C6820-16A8-47F1-8981-6DF08A65421A}" destId="{835EFC86-B427-4AF0-9BDA-6E515820CF9D}" srcOrd="0" destOrd="0" presId="urn:microsoft.com/office/officeart/2005/8/layout/equation2"/>
    <dgm:cxn modelId="{40491F45-905D-4343-B007-081C6143AC9A}" srcId="{3117C3F0-B5AA-46D5-9DBA-89C7C9CFE9D3}" destId="{C8850340-627B-4B26-8CA0-5B036D26104F}" srcOrd="2" destOrd="0" parTransId="{17B0A698-1840-4E7F-9E65-EB2BDEC4B5BD}" sibTransId="{8480EB3C-8B2E-4186-8A4F-402F7ACC7444}"/>
    <dgm:cxn modelId="{8B33BE8E-9BC2-491C-AD42-686D2FD93295}" type="presParOf" srcId="{B14F9013-5E1A-4A79-8C67-D88B0507A645}" destId="{2C5C9B42-E563-455D-92B3-8E980FC551C6}" srcOrd="0" destOrd="0" presId="urn:microsoft.com/office/officeart/2005/8/layout/equation2"/>
    <dgm:cxn modelId="{D8458F56-166D-443D-95AE-4F2541164EB8}" type="presParOf" srcId="{2C5C9B42-E563-455D-92B3-8E980FC551C6}" destId="{835EFC86-B427-4AF0-9BDA-6E515820CF9D}" srcOrd="0" destOrd="0" presId="urn:microsoft.com/office/officeart/2005/8/layout/equation2"/>
    <dgm:cxn modelId="{7131CA13-73B7-4721-8DDF-44413F3E6D40}" type="presParOf" srcId="{2C5C9B42-E563-455D-92B3-8E980FC551C6}" destId="{AE9DEF7B-ADD3-4AEB-9982-98314BA48D32}" srcOrd="1" destOrd="0" presId="urn:microsoft.com/office/officeart/2005/8/layout/equation2"/>
    <dgm:cxn modelId="{448AA7DB-E729-45A7-A83B-7956E623CA4E}" type="presParOf" srcId="{2C5C9B42-E563-455D-92B3-8E980FC551C6}" destId="{347D8DAF-AC24-44F7-88EB-3F2BAD0D63E0}" srcOrd="2" destOrd="0" presId="urn:microsoft.com/office/officeart/2005/8/layout/equation2"/>
    <dgm:cxn modelId="{60CCFFBF-D304-4990-AFD9-21860866C3A6}" type="presParOf" srcId="{2C5C9B42-E563-455D-92B3-8E980FC551C6}" destId="{77992414-0903-4DB2-958D-BF06BE8BB3E7}" srcOrd="3" destOrd="0" presId="urn:microsoft.com/office/officeart/2005/8/layout/equation2"/>
    <dgm:cxn modelId="{E836DE61-9FFA-4D8F-91F1-43C5466B3C1E}" type="presParOf" srcId="{2C5C9B42-E563-455D-92B3-8E980FC551C6}" destId="{F4FE7BF3-08EA-4FA0-9104-D29AD298FFF1}" srcOrd="4" destOrd="0" presId="urn:microsoft.com/office/officeart/2005/8/layout/equation2"/>
    <dgm:cxn modelId="{C8E455D9-6B46-45D3-85CC-8FD7E21C6393}" type="presParOf" srcId="{B14F9013-5E1A-4A79-8C67-D88B0507A645}" destId="{6873C128-121B-4EDC-9B6C-37369E8D986E}" srcOrd="1" destOrd="0" presId="urn:microsoft.com/office/officeart/2005/8/layout/equation2"/>
    <dgm:cxn modelId="{640D79E2-23CF-4C30-8F88-7AB8D1A3BDB8}" type="presParOf" srcId="{6873C128-121B-4EDC-9B6C-37369E8D986E}" destId="{B5F9F7A3-857E-4C3C-9696-05F64797F42C}" srcOrd="0" destOrd="0" presId="urn:microsoft.com/office/officeart/2005/8/layout/equation2"/>
    <dgm:cxn modelId="{0C6381EB-27BE-40FC-B3BC-910F4C933037}" type="presParOf" srcId="{B14F9013-5E1A-4A79-8C67-D88B0507A645}" destId="{65A21C08-BC59-4DA1-BFDF-A112BD299C92}" srcOrd="2" destOrd="0" presId="urn:microsoft.com/office/officeart/2005/8/layout/equati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529E2-196C-4DAE-A250-9BEFBBC8200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9B5D99-C199-4B52-ABB0-EDE2FF914647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Каждая семья имеет:</a:t>
          </a:r>
        </a:p>
        <a:p>
          <a:pPr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C73A2CE-2590-4A44-B704-72424FF9D6C7}" type="parTrans" cxnId="{CDA84DD8-389E-4059-A2FF-D8E7609791C3}">
      <dgm:prSet/>
      <dgm:spPr/>
      <dgm:t>
        <a:bodyPr/>
        <a:lstStyle/>
        <a:p>
          <a:endParaRPr lang="ru-RU"/>
        </a:p>
      </dgm:t>
    </dgm:pt>
    <dgm:pt modelId="{E50E14B1-8F90-46CC-AF5B-6CF2DE1EFCBD}" type="sibTrans" cxnId="{CDA84DD8-389E-4059-A2FF-D8E7609791C3}">
      <dgm:prSet/>
      <dgm:spPr/>
      <dgm:t>
        <a:bodyPr/>
        <a:lstStyle/>
        <a:p>
          <a:endParaRPr lang="ru-RU"/>
        </a:p>
      </dgm:t>
    </dgm:pt>
    <dgm:pt modelId="{3D76C1C3-C648-42A3-83C9-EC5CAD9E3F1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 свои потребности, свой опыт, свои традиции   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BD98AF12-15F2-40E8-8F53-22CEAAE3B022}" type="parTrans" cxnId="{0CED5BDF-96C6-43E3-AD61-A3FCF565A6B0}">
      <dgm:prSet/>
      <dgm:spPr/>
      <dgm:t>
        <a:bodyPr/>
        <a:lstStyle/>
        <a:p>
          <a:endParaRPr lang="ru-RU"/>
        </a:p>
      </dgm:t>
    </dgm:pt>
    <dgm:pt modelId="{875A6249-0F04-4E5A-9D66-5116EDFAC35C}" type="sibTrans" cxnId="{0CED5BDF-96C6-43E3-AD61-A3FCF565A6B0}">
      <dgm:prSet/>
      <dgm:spPr/>
      <dgm:t>
        <a:bodyPr/>
        <a:lstStyle/>
        <a:p>
          <a:endParaRPr lang="ru-RU"/>
        </a:p>
      </dgm:t>
    </dgm:pt>
    <dgm:pt modelId="{EE24D499-B22B-4AD4-A208-1F4D8AC15E8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Представление ребенка</a:t>
          </a:r>
          <a:endParaRPr lang="ru-RU" sz="1800" dirty="0"/>
        </a:p>
      </dgm:t>
    </dgm:pt>
    <dgm:pt modelId="{6BEC0C3F-917B-4AD3-95C3-E7599BB94ED0}" type="parTrans" cxnId="{F25DF456-B265-4D4B-8C6D-0960AEBDB7E5}">
      <dgm:prSet/>
      <dgm:spPr/>
      <dgm:t>
        <a:bodyPr/>
        <a:lstStyle/>
        <a:p>
          <a:endParaRPr lang="ru-RU"/>
        </a:p>
      </dgm:t>
    </dgm:pt>
    <dgm:pt modelId="{F986F6FA-738F-40FA-8EE9-351A055FA9FE}" type="sibTrans" cxnId="{F25DF456-B265-4D4B-8C6D-0960AEBDB7E5}">
      <dgm:prSet/>
      <dgm:spPr/>
      <dgm:t>
        <a:bodyPr/>
        <a:lstStyle/>
        <a:p>
          <a:endParaRPr lang="ru-RU"/>
        </a:p>
      </dgm:t>
    </dgm:pt>
    <dgm:pt modelId="{301EC870-7152-4462-8B1C-1DD772856B1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2066925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2066925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   современном мире</a:t>
          </a:r>
        </a:p>
        <a:p>
          <a:pPr marL="2066925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 взаимоотношениях между людьми</a:t>
          </a:r>
        </a:p>
        <a:p>
          <a:pPr marL="2066925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  правах и обязанностях современного человека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51468B5E-A266-4CB6-B797-88FB11E7236E}" type="parTrans" cxnId="{037840C1-574C-47B1-B9F9-CF52ECA31B12}">
      <dgm:prSet/>
      <dgm:spPr/>
      <dgm:t>
        <a:bodyPr/>
        <a:lstStyle/>
        <a:p>
          <a:endParaRPr lang="ru-RU"/>
        </a:p>
      </dgm:t>
    </dgm:pt>
    <dgm:pt modelId="{21D6314B-C30C-4081-93D8-27C556F4B810}" type="sibTrans" cxnId="{037840C1-574C-47B1-B9F9-CF52ECA31B12}">
      <dgm:prSet/>
      <dgm:spPr/>
      <dgm:t>
        <a:bodyPr/>
        <a:lstStyle/>
        <a:p>
          <a:endParaRPr lang="ru-RU"/>
        </a:p>
      </dgm:t>
    </dgm:pt>
    <dgm:pt modelId="{29F8600B-81F2-4EF6-A67B-3BAB30B2DB6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Ответственное поведение по отношению к себе и к окружающим его людям</a:t>
          </a:r>
        </a:p>
      </dgm:t>
    </dgm:pt>
    <dgm:pt modelId="{3598AC78-504B-4B3D-9ECB-605315255DB2}" type="parTrans" cxnId="{5F1C0E7B-D760-4CD2-9C07-A329023017FE}">
      <dgm:prSet/>
      <dgm:spPr/>
      <dgm:t>
        <a:bodyPr/>
        <a:lstStyle/>
        <a:p>
          <a:endParaRPr lang="ru-RU"/>
        </a:p>
      </dgm:t>
    </dgm:pt>
    <dgm:pt modelId="{98541282-A77B-4973-BDDF-67199098CEB2}" type="sibTrans" cxnId="{5F1C0E7B-D760-4CD2-9C07-A329023017FE}">
      <dgm:prSet/>
      <dgm:spPr/>
      <dgm:t>
        <a:bodyPr/>
        <a:lstStyle/>
        <a:p>
          <a:endParaRPr lang="ru-RU"/>
        </a:p>
      </dgm:t>
    </dgm:pt>
    <dgm:pt modelId="{8876453C-2682-4461-BF29-30E014FEC6CA}" type="pres">
      <dgm:prSet presAssocID="{E8A529E2-196C-4DAE-A250-9BEFBBC8200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4B89B8-8187-48AA-854A-2AD892587F0F}" type="pres">
      <dgm:prSet presAssocID="{A19B5D99-C199-4B52-ABB0-EDE2FF914647}" presName="vertOne" presStyleCnt="0"/>
      <dgm:spPr/>
    </dgm:pt>
    <dgm:pt modelId="{AB344066-6A78-4FC7-AA27-A5EE1B69A07F}" type="pres">
      <dgm:prSet presAssocID="{A19B5D99-C199-4B52-ABB0-EDE2FF914647}" presName="txOne" presStyleLbl="node0" presStyleIdx="0" presStyleCnt="1" custScaleX="61399" custScaleY="70649" custLinFactNeighborY="-63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D72EC5-CEC9-4EDA-B5A8-AF1CAA60C714}" type="pres">
      <dgm:prSet presAssocID="{A19B5D99-C199-4B52-ABB0-EDE2FF914647}" presName="parTransOne" presStyleCnt="0"/>
      <dgm:spPr/>
    </dgm:pt>
    <dgm:pt modelId="{4BBF70F1-FA9F-4DF3-AC20-58EF098F7653}" type="pres">
      <dgm:prSet presAssocID="{A19B5D99-C199-4B52-ABB0-EDE2FF914647}" presName="horzOne" presStyleCnt="0"/>
      <dgm:spPr/>
    </dgm:pt>
    <dgm:pt modelId="{15C1470C-4FF7-4885-8833-001DF495DE48}" type="pres">
      <dgm:prSet presAssocID="{3D76C1C3-C648-42A3-83C9-EC5CAD9E3F13}" presName="vertTwo" presStyleCnt="0"/>
      <dgm:spPr/>
    </dgm:pt>
    <dgm:pt modelId="{0F1244AB-7166-4FFE-A1D3-1E0999FEFDCB}" type="pres">
      <dgm:prSet presAssocID="{3D76C1C3-C648-42A3-83C9-EC5CAD9E3F13}" presName="txTwo" presStyleLbl="node2" presStyleIdx="0" presStyleCnt="1" custScaleX="82899" custScaleY="47143" custLinFactNeighborY="-63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3E5247-36A5-4149-980F-D5DAC836A6D3}" type="pres">
      <dgm:prSet presAssocID="{3D76C1C3-C648-42A3-83C9-EC5CAD9E3F13}" presName="parTransTwo" presStyleCnt="0"/>
      <dgm:spPr/>
    </dgm:pt>
    <dgm:pt modelId="{33F699DE-B111-4CC7-B58F-B0858B228B61}" type="pres">
      <dgm:prSet presAssocID="{3D76C1C3-C648-42A3-83C9-EC5CAD9E3F13}" presName="horzTwo" presStyleCnt="0"/>
      <dgm:spPr/>
    </dgm:pt>
    <dgm:pt modelId="{ADF112C1-0AAE-4C11-A455-758AEE01FB5B}" type="pres">
      <dgm:prSet presAssocID="{EE24D499-B22B-4AD4-A208-1F4D8AC15E8C}" presName="vertThree" presStyleCnt="0"/>
      <dgm:spPr/>
    </dgm:pt>
    <dgm:pt modelId="{F4EE5C76-84EB-4193-A6C8-34C44DFBDB2C}" type="pres">
      <dgm:prSet presAssocID="{EE24D499-B22B-4AD4-A208-1F4D8AC15E8C}" presName="txThree" presStyleLbl="node3" presStyleIdx="0" presStyleCnt="1" custScaleX="84822" custScaleY="46492" custLinFactNeighborY="-63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5C5685-862A-4F6C-9B15-6B826C568EB7}" type="pres">
      <dgm:prSet presAssocID="{EE24D499-B22B-4AD4-A208-1F4D8AC15E8C}" presName="parTransThree" presStyleCnt="0"/>
      <dgm:spPr/>
    </dgm:pt>
    <dgm:pt modelId="{94A2C0DA-0E37-41EA-9417-5674477B7CB9}" type="pres">
      <dgm:prSet presAssocID="{EE24D499-B22B-4AD4-A208-1F4D8AC15E8C}" presName="horzThree" presStyleCnt="0"/>
      <dgm:spPr/>
    </dgm:pt>
    <dgm:pt modelId="{261677C2-1517-48EC-B833-E6B400292191}" type="pres">
      <dgm:prSet presAssocID="{301EC870-7152-4462-8B1C-1DD772856B15}" presName="vertFour" presStyleCnt="0">
        <dgm:presLayoutVars>
          <dgm:chPref val="3"/>
        </dgm:presLayoutVars>
      </dgm:prSet>
      <dgm:spPr/>
    </dgm:pt>
    <dgm:pt modelId="{6887236A-0B55-4A06-91A8-38D0C9FE26D7}" type="pres">
      <dgm:prSet presAssocID="{301EC870-7152-4462-8B1C-1DD772856B15}" presName="txFour" presStyleLbl="node4" presStyleIdx="0" presStyleCnt="2" custScaleX="87768" custLinFactNeighborX="-565" custLinFactNeighborY="244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EFC3DA-FA7F-44A8-BBE1-E36C7B9A9C62}" type="pres">
      <dgm:prSet presAssocID="{301EC870-7152-4462-8B1C-1DD772856B15}" presName="parTransFour" presStyleCnt="0"/>
      <dgm:spPr/>
    </dgm:pt>
    <dgm:pt modelId="{B32A9CBF-7375-4B80-A0B4-6DA2694A5433}" type="pres">
      <dgm:prSet presAssocID="{301EC870-7152-4462-8B1C-1DD772856B15}" presName="horzFour" presStyleCnt="0"/>
      <dgm:spPr/>
    </dgm:pt>
    <dgm:pt modelId="{8B8ACF9B-0080-41F2-95C4-A9FAF6407A7D}" type="pres">
      <dgm:prSet presAssocID="{29F8600B-81F2-4EF6-A67B-3BAB30B2DB64}" presName="vertFour" presStyleCnt="0">
        <dgm:presLayoutVars>
          <dgm:chPref val="3"/>
        </dgm:presLayoutVars>
      </dgm:prSet>
      <dgm:spPr/>
    </dgm:pt>
    <dgm:pt modelId="{83472328-6D4B-401F-A951-14FEB5002E7C}" type="pres">
      <dgm:prSet presAssocID="{29F8600B-81F2-4EF6-A67B-3BAB30B2DB64}" presName="txFour" presStyleLbl="node4" presStyleIdx="1" presStyleCnt="2" custAng="10800000" custFlipVert="1" custScaleX="1546499" custLinFactNeighborX="-25843" custLinFactNeighborY="18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38E8A2-793A-4C0F-B266-995FDEF4D242}" type="pres">
      <dgm:prSet presAssocID="{29F8600B-81F2-4EF6-A67B-3BAB30B2DB64}" presName="horzFour" presStyleCnt="0"/>
      <dgm:spPr/>
    </dgm:pt>
  </dgm:ptLst>
  <dgm:cxnLst>
    <dgm:cxn modelId="{87B3F410-9628-43FB-9EED-026BB396898C}" type="presOf" srcId="{3D76C1C3-C648-42A3-83C9-EC5CAD9E3F13}" destId="{0F1244AB-7166-4FFE-A1D3-1E0999FEFDCB}" srcOrd="0" destOrd="0" presId="urn:microsoft.com/office/officeart/2005/8/layout/hierarchy4"/>
    <dgm:cxn modelId="{C1C57641-CB7F-41EF-9764-E6BF3B53BFCD}" type="presOf" srcId="{E8A529E2-196C-4DAE-A250-9BEFBBC8200A}" destId="{8876453C-2682-4461-BF29-30E014FEC6CA}" srcOrd="0" destOrd="0" presId="urn:microsoft.com/office/officeart/2005/8/layout/hierarchy4"/>
    <dgm:cxn modelId="{037840C1-574C-47B1-B9F9-CF52ECA31B12}" srcId="{EE24D499-B22B-4AD4-A208-1F4D8AC15E8C}" destId="{301EC870-7152-4462-8B1C-1DD772856B15}" srcOrd="0" destOrd="0" parTransId="{51468B5E-A266-4CB6-B797-88FB11E7236E}" sibTransId="{21D6314B-C30C-4081-93D8-27C556F4B810}"/>
    <dgm:cxn modelId="{0CED5BDF-96C6-43E3-AD61-A3FCF565A6B0}" srcId="{A19B5D99-C199-4B52-ABB0-EDE2FF914647}" destId="{3D76C1C3-C648-42A3-83C9-EC5CAD9E3F13}" srcOrd="0" destOrd="0" parTransId="{BD98AF12-15F2-40E8-8F53-22CEAAE3B022}" sibTransId="{875A6249-0F04-4E5A-9D66-5116EDFAC35C}"/>
    <dgm:cxn modelId="{635840E7-EBC4-481C-969C-15D0B272B362}" type="presOf" srcId="{EE24D499-B22B-4AD4-A208-1F4D8AC15E8C}" destId="{F4EE5C76-84EB-4193-A6C8-34C44DFBDB2C}" srcOrd="0" destOrd="0" presId="urn:microsoft.com/office/officeart/2005/8/layout/hierarchy4"/>
    <dgm:cxn modelId="{3977A30B-3F58-44FD-81DC-E70AD1AAE740}" type="presOf" srcId="{29F8600B-81F2-4EF6-A67B-3BAB30B2DB64}" destId="{83472328-6D4B-401F-A951-14FEB5002E7C}" srcOrd="0" destOrd="0" presId="urn:microsoft.com/office/officeart/2005/8/layout/hierarchy4"/>
    <dgm:cxn modelId="{0A29D7D6-DBEB-498E-A6B7-BAD9CDCBDA96}" type="presOf" srcId="{301EC870-7152-4462-8B1C-1DD772856B15}" destId="{6887236A-0B55-4A06-91A8-38D0C9FE26D7}" srcOrd="0" destOrd="0" presId="urn:microsoft.com/office/officeart/2005/8/layout/hierarchy4"/>
    <dgm:cxn modelId="{64A3FCC2-6DD5-439C-88CC-DE7444FC7DD2}" type="presOf" srcId="{A19B5D99-C199-4B52-ABB0-EDE2FF914647}" destId="{AB344066-6A78-4FC7-AA27-A5EE1B69A07F}" srcOrd="0" destOrd="0" presId="urn:microsoft.com/office/officeart/2005/8/layout/hierarchy4"/>
    <dgm:cxn modelId="{5F1C0E7B-D760-4CD2-9C07-A329023017FE}" srcId="{301EC870-7152-4462-8B1C-1DD772856B15}" destId="{29F8600B-81F2-4EF6-A67B-3BAB30B2DB64}" srcOrd="0" destOrd="0" parTransId="{3598AC78-504B-4B3D-9ECB-605315255DB2}" sibTransId="{98541282-A77B-4973-BDDF-67199098CEB2}"/>
    <dgm:cxn modelId="{CDA84DD8-389E-4059-A2FF-D8E7609791C3}" srcId="{E8A529E2-196C-4DAE-A250-9BEFBBC8200A}" destId="{A19B5D99-C199-4B52-ABB0-EDE2FF914647}" srcOrd="0" destOrd="0" parTransId="{DC73A2CE-2590-4A44-B704-72424FF9D6C7}" sibTransId="{E50E14B1-8F90-46CC-AF5B-6CF2DE1EFCBD}"/>
    <dgm:cxn modelId="{F25DF456-B265-4D4B-8C6D-0960AEBDB7E5}" srcId="{3D76C1C3-C648-42A3-83C9-EC5CAD9E3F13}" destId="{EE24D499-B22B-4AD4-A208-1F4D8AC15E8C}" srcOrd="0" destOrd="0" parTransId="{6BEC0C3F-917B-4AD3-95C3-E7599BB94ED0}" sibTransId="{F986F6FA-738F-40FA-8EE9-351A055FA9FE}"/>
    <dgm:cxn modelId="{5906433D-1BED-4768-A162-6A0A4B4AFF5D}" type="presParOf" srcId="{8876453C-2682-4461-BF29-30E014FEC6CA}" destId="{2C4B89B8-8187-48AA-854A-2AD892587F0F}" srcOrd="0" destOrd="0" presId="urn:microsoft.com/office/officeart/2005/8/layout/hierarchy4"/>
    <dgm:cxn modelId="{9FAE22F5-CD41-4105-ADBA-A50092179EC4}" type="presParOf" srcId="{2C4B89B8-8187-48AA-854A-2AD892587F0F}" destId="{AB344066-6A78-4FC7-AA27-A5EE1B69A07F}" srcOrd="0" destOrd="0" presId="urn:microsoft.com/office/officeart/2005/8/layout/hierarchy4"/>
    <dgm:cxn modelId="{67466123-AC2D-4D4F-9329-5B2C2A5A8A7B}" type="presParOf" srcId="{2C4B89B8-8187-48AA-854A-2AD892587F0F}" destId="{17D72EC5-CEC9-4EDA-B5A8-AF1CAA60C714}" srcOrd="1" destOrd="0" presId="urn:microsoft.com/office/officeart/2005/8/layout/hierarchy4"/>
    <dgm:cxn modelId="{6A5FB925-B590-4252-AB83-9C23A2EAA04E}" type="presParOf" srcId="{2C4B89B8-8187-48AA-854A-2AD892587F0F}" destId="{4BBF70F1-FA9F-4DF3-AC20-58EF098F7653}" srcOrd="2" destOrd="0" presId="urn:microsoft.com/office/officeart/2005/8/layout/hierarchy4"/>
    <dgm:cxn modelId="{89E3DDA3-E42C-4ED4-B217-ED46E48D9C4E}" type="presParOf" srcId="{4BBF70F1-FA9F-4DF3-AC20-58EF098F7653}" destId="{15C1470C-4FF7-4885-8833-001DF495DE48}" srcOrd="0" destOrd="0" presId="urn:microsoft.com/office/officeart/2005/8/layout/hierarchy4"/>
    <dgm:cxn modelId="{FA4EB952-84F6-479C-8658-B026FBE71D5D}" type="presParOf" srcId="{15C1470C-4FF7-4885-8833-001DF495DE48}" destId="{0F1244AB-7166-4FFE-A1D3-1E0999FEFDCB}" srcOrd="0" destOrd="0" presId="urn:microsoft.com/office/officeart/2005/8/layout/hierarchy4"/>
    <dgm:cxn modelId="{E8935D52-D46F-4D0D-9024-77296BAA3226}" type="presParOf" srcId="{15C1470C-4FF7-4885-8833-001DF495DE48}" destId="{423E5247-36A5-4149-980F-D5DAC836A6D3}" srcOrd="1" destOrd="0" presId="urn:microsoft.com/office/officeart/2005/8/layout/hierarchy4"/>
    <dgm:cxn modelId="{9AD6333C-EFD6-4D3A-AD1D-6D6D0C54D354}" type="presParOf" srcId="{15C1470C-4FF7-4885-8833-001DF495DE48}" destId="{33F699DE-B111-4CC7-B58F-B0858B228B61}" srcOrd="2" destOrd="0" presId="urn:microsoft.com/office/officeart/2005/8/layout/hierarchy4"/>
    <dgm:cxn modelId="{47105246-9381-4033-A789-9B0DF25692EE}" type="presParOf" srcId="{33F699DE-B111-4CC7-B58F-B0858B228B61}" destId="{ADF112C1-0AAE-4C11-A455-758AEE01FB5B}" srcOrd="0" destOrd="0" presId="urn:microsoft.com/office/officeart/2005/8/layout/hierarchy4"/>
    <dgm:cxn modelId="{8E7FE23C-453B-4C16-A2C9-B6484F67FE67}" type="presParOf" srcId="{ADF112C1-0AAE-4C11-A455-758AEE01FB5B}" destId="{F4EE5C76-84EB-4193-A6C8-34C44DFBDB2C}" srcOrd="0" destOrd="0" presId="urn:microsoft.com/office/officeart/2005/8/layout/hierarchy4"/>
    <dgm:cxn modelId="{8801E03B-F728-4C9F-A370-5931901BE7C5}" type="presParOf" srcId="{ADF112C1-0AAE-4C11-A455-758AEE01FB5B}" destId="{A55C5685-862A-4F6C-9B15-6B826C568EB7}" srcOrd="1" destOrd="0" presId="urn:microsoft.com/office/officeart/2005/8/layout/hierarchy4"/>
    <dgm:cxn modelId="{72490784-C93E-438D-A178-4C8EA3993CFE}" type="presParOf" srcId="{ADF112C1-0AAE-4C11-A455-758AEE01FB5B}" destId="{94A2C0DA-0E37-41EA-9417-5674477B7CB9}" srcOrd="2" destOrd="0" presId="urn:microsoft.com/office/officeart/2005/8/layout/hierarchy4"/>
    <dgm:cxn modelId="{42984432-FB70-46B5-BDB4-F2923E80CE34}" type="presParOf" srcId="{94A2C0DA-0E37-41EA-9417-5674477B7CB9}" destId="{261677C2-1517-48EC-B833-E6B400292191}" srcOrd="0" destOrd="0" presId="urn:microsoft.com/office/officeart/2005/8/layout/hierarchy4"/>
    <dgm:cxn modelId="{8192901C-109B-4518-B8F7-D17D8BBAEF2A}" type="presParOf" srcId="{261677C2-1517-48EC-B833-E6B400292191}" destId="{6887236A-0B55-4A06-91A8-38D0C9FE26D7}" srcOrd="0" destOrd="0" presId="urn:microsoft.com/office/officeart/2005/8/layout/hierarchy4"/>
    <dgm:cxn modelId="{0AB28B6A-181C-4DDF-97C2-0B6E91867E8B}" type="presParOf" srcId="{261677C2-1517-48EC-B833-E6B400292191}" destId="{F3EFC3DA-FA7F-44A8-BBE1-E36C7B9A9C62}" srcOrd="1" destOrd="0" presId="urn:microsoft.com/office/officeart/2005/8/layout/hierarchy4"/>
    <dgm:cxn modelId="{26DBD66E-462A-45C5-9BE1-B5FFE444D649}" type="presParOf" srcId="{261677C2-1517-48EC-B833-E6B400292191}" destId="{B32A9CBF-7375-4B80-A0B4-6DA2694A5433}" srcOrd="2" destOrd="0" presId="urn:microsoft.com/office/officeart/2005/8/layout/hierarchy4"/>
    <dgm:cxn modelId="{57707BC7-474A-4BCD-BB57-B046356B0F52}" type="presParOf" srcId="{B32A9CBF-7375-4B80-A0B4-6DA2694A5433}" destId="{8B8ACF9B-0080-41F2-95C4-A9FAF6407A7D}" srcOrd="0" destOrd="0" presId="urn:microsoft.com/office/officeart/2005/8/layout/hierarchy4"/>
    <dgm:cxn modelId="{BFEAEABC-80BD-4284-8794-EEA7845F460F}" type="presParOf" srcId="{8B8ACF9B-0080-41F2-95C4-A9FAF6407A7D}" destId="{83472328-6D4B-401F-A951-14FEB5002E7C}" srcOrd="0" destOrd="0" presId="urn:microsoft.com/office/officeart/2005/8/layout/hierarchy4"/>
    <dgm:cxn modelId="{C7096CF9-9349-4481-B7D1-2804F231FC32}" type="presParOf" srcId="{8B8ACF9B-0080-41F2-95C4-A9FAF6407A7D}" destId="{7138E8A2-793A-4C0F-B266-995FDEF4D242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4A87CE-C4F3-4F43-97FC-AB14DF1BC4F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37472E-6198-48EF-8FCC-1D6E79E0F15C}">
      <dgm:prSet phldrT="[Текст]"/>
      <dgm:spPr/>
      <dgm:t>
        <a:bodyPr/>
        <a:lstStyle/>
        <a:p>
          <a:r>
            <a:rPr lang="ru-RU" dirty="0" smtClean="0"/>
            <a:t>не всегда родитель может быть со своим ребенком</a:t>
          </a:r>
          <a:endParaRPr lang="ru-RU" dirty="0"/>
        </a:p>
      </dgm:t>
    </dgm:pt>
    <dgm:pt modelId="{BF9873A3-A212-4F8B-83DC-BA25D776972F}" type="parTrans" cxnId="{715B2373-7881-47FE-ADFA-E4775A70E47D}">
      <dgm:prSet/>
      <dgm:spPr/>
      <dgm:t>
        <a:bodyPr/>
        <a:lstStyle/>
        <a:p>
          <a:endParaRPr lang="ru-RU"/>
        </a:p>
      </dgm:t>
    </dgm:pt>
    <dgm:pt modelId="{A02F12D7-4B5C-4116-9A0E-CF4F941F91E3}" type="sibTrans" cxnId="{715B2373-7881-47FE-ADFA-E4775A70E47D}">
      <dgm:prSet/>
      <dgm:spPr/>
      <dgm:t>
        <a:bodyPr/>
        <a:lstStyle/>
        <a:p>
          <a:endParaRPr lang="ru-RU"/>
        </a:p>
      </dgm:t>
    </dgm:pt>
    <dgm:pt modelId="{A51AC772-8B53-4D2B-8C96-510BC687F3C3}">
      <dgm:prSet phldrT="[Текст]"/>
      <dgm:spPr/>
      <dgm:t>
        <a:bodyPr/>
        <a:lstStyle/>
        <a:p>
          <a:r>
            <a:rPr lang="ru-RU" dirty="0" smtClean="0"/>
            <a:t>ребенок предоставлен самому себе</a:t>
          </a:r>
          <a:endParaRPr lang="ru-RU" dirty="0"/>
        </a:p>
      </dgm:t>
    </dgm:pt>
    <dgm:pt modelId="{679E3006-00D2-4794-AF09-687F204C6B50}" type="parTrans" cxnId="{72240058-A0FF-4F6C-B071-8B6C2F4019A3}">
      <dgm:prSet/>
      <dgm:spPr/>
      <dgm:t>
        <a:bodyPr/>
        <a:lstStyle/>
        <a:p>
          <a:endParaRPr lang="ru-RU"/>
        </a:p>
      </dgm:t>
    </dgm:pt>
    <dgm:pt modelId="{81430788-85E6-4CCB-9764-AC04B24A7E40}" type="sibTrans" cxnId="{72240058-A0FF-4F6C-B071-8B6C2F4019A3}">
      <dgm:prSet/>
      <dgm:spPr/>
      <dgm:t>
        <a:bodyPr/>
        <a:lstStyle/>
        <a:p>
          <a:endParaRPr lang="ru-RU"/>
        </a:p>
      </dgm:t>
    </dgm:pt>
    <dgm:pt modelId="{CD12B8CD-24BD-4731-BB71-AB3990966EE1}">
      <dgm:prSet phldrT="[Текст]"/>
      <dgm:spPr/>
      <dgm:t>
        <a:bodyPr/>
        <a:lstStyle/>
        <a:p>
          <a:r>
            <a:rPr lang="ru-RU" dirty="0" smtClean="0"/>
            <a:t>что хочу, то и делаю</a:t>
          </a:r>
          <a:endParaRPr lang="ru-RU" dirty="0"/>
        </a:p>
      </dgm:t>
    </dgm:pt>
    <dgm:pt modelId="{A27AEA91-ECAE-47E9-BAC6-094C23A15E18}" type="parTrans" cxnId="{8F2E5AFF-B38B-4ADE-A174-6E27C9F13251}">
      <dgm:prSet/>
      <dgm:spPr/>
      <dgm:t>
        <a:bodyPr/>
        <a:lstStyle/>
        <a:p>
          <a:endParaRPr lang="ru-RU"/>
        </a:p>
      </dgm:t>
    </dgm:pt>
    <dgm:pt modelId="{1233B846-D1ED-4FC0-908C-BEBE3FD067B2}" type="sibTrans" cxnId="{8F2E5AFF-B38B-4ADE-A174-6E27C9F13251}">
      <dgm:prSet/>
      <dgm:spPr/>
      <dgm:t>
        <a:bodyPr/>
        <a:lstStyle/>
        <a:p>
          <a:endParaRPr lang="ru-RU"/>
        </a:p>
      </dgm:t>
    </dgm:pt>
    <dgm:pt modelId="{79CD6697-693D-4F6E-8B55-74CCFD663149}" type="pres">
      <dgm:prSet presAssocID="{294A87CE-C4F3-4F43-97FC-AB14DF1BC4F9}" presName="Name0" presStyleCnt="0">
        <dgm:presLayoutVars>
          <dgm:dir/>
          <dgm:animLvl val="lvl"/>
          <dgm:resizeHandles val="exact"/>
        </dgm:presLayoutVars>
      </dgm:prSet>
      <dgm:spPr/>
    </dgm:pt>
    <dgm:pt modelId="{1B071F4F-310E-4B8D-AEB2-7E258B46B7BE}" type="pres">
      <dgm:prSet presAssocID="{5337472E-6198-48EF-8FCC-1D6E79E0F15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1190F-E67A-4372-85E3-870176AAA3F3}" type="pres">
      <dgm:prSet presAssocID="{A02F12D7-4B5C-4116-9A0E-CF4F941F91E3}" presName="parTxOnlySpace" presStyleCnt="0"/>
      <dgm:spPr/>
    </dgm:pt>
    <dgm:pt modelId="{8BBF9A87-06D3-4425-A91E-DAE983DBD48E}" type="pres">
      <dgm:prSet presAssocID="{A51AC772-8B53-4D2B-8C96-510BC687F3C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A7FBF-344B-459E-8221-02DC620CC44C}" type="pres">
      <dgm:prSet presAssocID="{81430788-85E6-4CCB-9764-AC04B24A7E40}" presName="parTxOnlySpace" presStyleCnt="0"/>
      <dgm:spPr/>
    </dgm:pt>
    <dgm:pt modelId="{941F3CD3-01B0-4AFD-BD67-B7D9016182F9}" type="pres">
      <dgm:prSet presAssocID="{CD12B8CD-24BD-4731-BB71-AB3990966EE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EEA26C-EDBD-462A-84E3-AA6D4DEBE26A}" type="presOf" srcId="{5337472E-6198-48EF-8FCC-1D6E79E0F15C}" destId="{1B071F4F-310E-4B8D-AEB2-7E258B46B7BE}" srcOrd="0" destOrd="0" presId="urn:microsoft.com/office/officeart/2005/8/layout/chevron1"/>
    <dgm:cxn modelId="{8F2E5AFF-B38B-4ADE-A174-6E27C9F13251}" srcId="{294A87CE-C4F3-4F43-97FC-AB14DF1BC4F9}" destId="{CD12B8CD-24BD-4731-BB71-AB3990966EE1}" srcOrd="2" destOrd="0" parTransId="{A27AEA91-ECAE-47E9-BAC6-094C23A15E18}" sibTransId="{1233B846-D1ED-4FC0-908C-BEBE3FD067B2}"/>
    <dgm:cxn modelId="{72240058-A0FF-4F6C-B071-8B6C2F4019A3}" srcId="{294A87CE-C4F3-4F43-97FC-AB14DF1BC4F9}" destId="{A51AC772-8B53-4D2B-8C96-510BC687F3C3}" srcOrd="1" destOrd="0" parTransId="{679E3006-00D2-4794-AF09-687F204C6B50}" sibTransId="{81430788-85E6-4CCB-9764-AC04B24A7E40}"/>
    <dgm:cxn modelId="{A748B024-0A1F-44CC-9F68-60920CE3068B}" type="presOf" srcId="{294A87CE-C4F3-4F43-97FC-AB14DF1BC4F9}" destId="{79CD6697-693D-4F6E-8B55-74CCFD663149}" srcOrd="0" destOrd="0" presId="urn:microsoft.com/office/officeart/2005/8/layout/chevron1"/>
    <dgm:cxn modelId="{E052D755-8CC6-471A-933E-EEF52F64531B}" type="presOf" srcId="{CD12B8CD-24BD-4731-BB71-AB3990966EE1}" destId="{941F3CD3-01B0-4AFD-BD67-B7D9016182F9}" srcOrd="0" destOrd="0" presId="urn:microsoft.com/office/officeart/2005/8/layout/chevron1"/>
    <dgm:cxn modelId="{715B2373-7881-47FE-ADFA-E4775A70E47D}" srcId="{294A87CE-C4F3-4F43-97FC-AB14DF1BC4F9}" destId="{5337472E-6198-48EF-8FCC-1D6E79E0F15C}" srcOrd="0" destOrd="0" parTransId="{BF9873A3-A212-4F8B-83DC-BA25D776972F}" sibTransId="{A02F12D7-4B5C-4116-9A0E-CF4F941F91E3}"/>
    <dgm:cxn modelId="{04B2D91E-B982-4B61-8628-9D9CB992DEBC}" type="presOf" srcId="{A51AC772-8B53-4D2B-8C96-510BC687F3C3}" destId="{8BBF9A87-06D3-4425-A91E-DAE983DBD48E}" srcOrd="0" destOrd="0" presId="urn:microsoft.com/office/officeart/2005/8/layout/chevron1"/>
    <dgm:cxn modelId="{E2E3A088-054B-462C-A767-CD5EBFDF148F}" type="presParOf" srcId="{79CD6697-693D-4F6E-8B55-74CCFD663149}" destId="{1B071F4F-310E-4B8D-AEB2-7E258B46B7BE}" srcOrd="0" destOrd="0" presId="urn:microsoft.com/office/officeart/2005/8/layout/chevron1"/>
    <dgm:cxn modelId="{6C3803F0-930C-4FB6-B36D-EA81E003DEDF}" type="presParOf" srcId="{79CD6697-693D-4F6E-8B55-74CCFD663149}" destId="{6AE1190F-E67A-4372-85E3-870176AAA3F3}" srcOrd="1" destOrd="0" presId="urn:microsoft.com/office/officeart/2005/8/layout/chevron1"/>
    <dgm:cxn modelId="{90B42D15-515A-491C-8B61-D4E4198FCA3F}" type="presParOf" srcId="{79CD6697-693D-4F6E-8B55-74CCFD663149}" destId="{8BBF9A87-06D3-4425-A91E-DAE983DBD48E}" srcOrd="2" destOrd="0" presId="urn:microsoft.com/office/officeart/2005/8/layout/chevron1"/>
    <dgm:cxn modelId="{CF00571C-88C9-4978-BB5F-5EF0B4769219}" type="presParOf" srcId="{79CD6697-693D-4F6E-8B55-74CCFD663149}" destId="{E9FA7FBF-344B-459E-8221-02DC620CC44C}" srcOrd="3" destOrd="0" presId="urn:microsoft.com/office/officeart/2005/8/layout/chevron1"/>
    <dgm:cxn modelId="{B882E7C9-D715-4209-88F4-8F38F963D20A}" type="presParOf" srcId="{79CD6697-693D-4F6E-8B55-74CCFD663149}" destId="{941F3CD3-01B0-4AFD-BD67-B7D9016182F9}" srcOrd="4" destOrd="0" presId="urn:microsoft.com/office/officeart/2005/8/layout/chevro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A87CE-C4F3-4F43-97FC-AB14DF1BC4F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37472E-6198-48EF-8FCC-1D6E79E0F15C}">
      <dgm:prSet phldrT="[Текст]"/>
      <dgm:spPr/>
      <dgm:t>
        <a:bodyPr/>
        <a:lstStyle/>
        <a:p>
          <a:r>
            <a:rPr lang="ru-RU" dirty="0" smtClean="0"/>
            <a:t>низкая педагогическая компетентность родителей</a:t>
          </a:r>
          <a:endParaRPr lang="ru-RU" dirty="0"/>
        </a:p>
      </dgm:t>
    </dgm:pt>
    <dgm:pt modelId="{BF9873A3-A212-4F8B-83DC-BA25D776972F}" type="parTrans" cxnId="{715B2373-7881-47FE-ADFA-E4775A70E47D}">
      <dgm:prSet/>
      <dgm:spPr/>
      <dgm:t>
        <a:bodyPr/>
        <a:lstStyle/>
        <a:p>
          <a:endParaRPr lang="ru-RU"/>
        </a:p>
      </dgm:t>
    </dgm:pt>
    <dgm:pt modelId="{A02F12D7-4B5C-4116-9A0E-CF4F941F91E3}" type="sibTrans" cxnId="{715B2373-7881-47FE-ADFA-E4775A70E47D}">
      <dgm:prSet/>
      <dgm:spPr/>
      <dgm:t>
        <a:bodyPr/>
        <a:lstStyle/>
        <a:p>
          <a:endParaRPr lang="ru-RU"/>
        </a:p>
      </dgm:t>
    </dgm:pt>
    <dgm:pt modelId="{A51AC772-8B53-4D2B-8C96-510BC687F3C3}">
      <dgm:prSet phldrT="[Текст]"/>
      <dgm:spPr/>
      <dgm:t>
        <a:bodyPr/>
        <a:lstStyle/>
        <a:p>
          <a:r>
            <a:rPr lang="ru-RU" dirty="0" smtClean="0"/>
            <a:t>непонимание действий ребенка</a:t>
          </a:r>
          <a:endParaRPr lang="ru-RU" dirty="0"/>
        </a:p>
      </dgm:t>
    </dgm:pt>
    <dgm:pt modelId="{679E3006-00D2-4794-AF09-687F204C6B50}" type="parTrans" cxnId="{72240058-A0FF-4F6C-B071-8B6C2F4019A3}">
      <dgm:prSet/>
      <dgm:spPr/>
      <dgm:t>
        <a:bodyPr/>
        <a:lstStyle/>
        <a:p>
          <a:endParaRPr lang="ru-RU"/>
        </a:p>
      </dgm:t>
    </dgm:pt>
    <dgm:pt modelId="{81430788-85E6-4CCB-9764-AC04B24A7E40}" type="sibTrans" cxnId="{72240058-A0FF-4F6C-B071-8B6C2F4019A3}">
      <dgm:prSet/>
      <dgm:spPr/>
      <dgm:t>
        <a:bodyPr/>
        <a:lstStyle/>
        <a:p>
          <a:endParaRPr lang="ru-RU"/>
        </a:p>
      </dgm:t>
    </dgm:pt>
    <dgm:pt modelId="{CD12B8CD-24BD-4731-BB71-AB3990966EE1}">
      <dgm:prSet phldrT="[Текст]"/>
      <dgm:spPr/>
      <dgm:t>
        <a:bodyPr/>
        <a:lstStyle/>
        <a:p>
          <a:r>
            <a:rPr lang="ru-RU" dirty="0" smtClean="0"/>
            <a:t>разлад в семье</a:t>
          </a:r>
          <a:endParaRPr lang="ru-RU" dirty="0"/>
        </a:p>
      </dgm:t>
    </dgm:pt>
    <dgm:pt modelId="{A27AEA91-ECAE-47E9-BAC6-094C23A15E18}" type="parTrans" cxnId="{8F2E5AFF-B38B-4ADE-A174-6E27C9F13251}">
      <dgm:prSet/>
      <dgm:spPr/>
      <dgm:t>
        <a:bodyPr/>
        <a:lstStyle/>
        <a:p>
          <a:endParaRPr lang="ru-RU"/>
        </a:p>
      </dgm:t>
    </dgm:pt>
    <dgm:pt modelId="{1233B846-D1ED-4FC0-908C-BEBE3FD067B2}" type="sibTrans" cxnId="{8F2E5AFF-B38B-4ADE-A174-6E27C9F13251}">
      <dgm:prSet/>
      <dgm:spPr/>
      <dgm:t>
        <a:bodyPr/>
        <a:lstStyle/>
        <a:p>
          <a:endParaRPr lang="ru-RU"/>
        </a:p>
      </dgm:t>
    </dgm:pt>
    <dgm:pt modelId="{79CD6697-693D-4F6E-8B55-74CCFD663149}" type="pres">
      <dgm:prSet presAssocID="{294A87CE-C4F3-4F43-97FC-AB14DF1BC4F9}" presName="Name0" presStyleCnt="0">
        <dgm:presLayoutVars>
          <dgm:dir/>
          <dgm:animLvl val="lvl"/>
          <dgm:resizeHandles val="exact"/>
        </dgm:presLayoutVars>
      </dgm:prSet>
      <dgm:spPr/>
    </dgm:pt>
    <dgm:pt modelId="{1B071F4F-310E-4B8D-AEB2-7E258B46B7BE}" type="pres">
      <dgm:prSet presAssocID="{5337472E-6198-48EF-8FCC-1D6E79E0F15C}" presName="parTxOnly" presStyleLbl="node1" presStyleIdx="0" presStyleCnt="3" custLinFactNeighborX="-4013" custLinFactNeighborY="-46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1190F-E67A-4372-85E3-870176AAA3F3}" type="pres">
      <dgm:prSet presAssocID="{A02F12D7-4B5C-4116-9A0E-CF4F941F91E3}" presName="parTxOnlySpace" presStyleCnt="0"/>
      <dgm:spPr/>
    </dgm:pt>
    <dgm:pt modelId="{8BBF9A87-06D3-4425-A91E-DAE983DBD48E}" type="pres">
      <dgm:prSet presAssocID="{A51AC772-8B53-4D2B-8C96-510BC687F3C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A7FBF-344B-459E-8221-02DC620CC44C}" type="pres">
      <dgm:prSet presAssocID="{81430788-85E6-4CCB-9764-AC04B24A7E40}" presName="parTxOnlySpace" presStyleCnt="0"/>
      <dgm:spPr/>
    </dgm:pt>
    <dgm:pt modelId="{941F3CD3-01B0-4AFD-BD67-B7D9016182F9}" type="pres">
      <dgm:prSet presAssocID="{CD12B8CD-24BD-4731-BB71-AB3990966EE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33CBB2-8E90-4CC8-96A8-8C926C26D1CA}" type="presOf" srcId="{294A87CE-C4F3-4F43-97FC-AB14DF1BC4F9}" destId="{79CD6697-693D-4F6E-8B55-74CCFD663149}" srcOrd="0" destOrd="0" presId="urn:microsoft.com/office/officeart/2005/8/layout/chevron1"/>
    <dgm:cxn modelId="{368007F6-FC35-4F92-B500-DE5F14F58A1B}" type="presOf" srcId="{CD12B8CD-24BD-4731-BB71-AB3990966EE1}" destId="{941F3CD3-01B0-4AFD-BD67-B7D9016182F9}" srcOrd="0" destOrd="0" presId="urn:microsoft.com/office/officeart/2005/8/layout/chevron1"/>
    <dgm:cxn modelId="{B7109739-25EE-45D4-8B04-49E757774AFD}" type="presOf" srcId="{5337472E-6198-48EF-8FCC-1D6E79E0F15C}" destId="{1B071F4F-310E-4B8D-AEB2-7E258B46B7BE}" srcOrd="0" destOrd="0" presId="urn:microsoft.com/office/officeart/2005/8/layout/chevron1"/>
    <dgm:cxn modelId="{9AA87F33-044B-4F29-BCA8-790545109CCE}" type="presOf" srcId="{A51AC772-8B53-4D2B-8C96-510BC687F3C3}" destId="{8BBF9A87-06D3-4425-A91E-DAE983DBD48E}" srcOrd="0" destOrd="0" presId="urn:microsoft.com/office/officeart/2005/8/layout/chevron1"/>
    <dgm:cxn modelId="{8F2E5AFF-B38B-4ADE-A174-6E27C9F13251}" srcId="{294A87CE-C4F3-4F43-97FC-AB14DF1BC4F9}" destId="{CD12B8CD-24BD-4731-BB71-AB3990966EE1}" srcOrd="2" destOrd="0" parTransId="{A27AEA91-ECAE-47E9-BAC6-094C23A15E18}" sibTransId="{1233B846-D1ED-4FC0-908C-BEBE3FD067B2}"/>
    <dgm:cxn modelId="{72240058-A0FF-4F6C-B071-8B6C2F4019A3}" srcId="{294A87CE-C4F3-4F43-97FC-AB14DF1BC4F9}" destId="{A51AC772-8B53-4D2B-8C96-510BC687F3C3}" srcOrd="1" destOrd="0" parTransId="{679E3006-00D2-4794-AF09-687F204C6B50}" sibTransId="{81430788-85E6-4CCB-9764-AC04B24A7E40}"/>
    <dgm:cxn modelId="{715B2373-7881-47FE-ADFA-E4775A70E47D}" srcId="{294A87CE-C4F3-4F43-97FC-AB14DF1BC4F9}" destId="{5337472E-6198-48EF-8FCC-1D6E79E0F15C}" srcOrd="0" destOrd="0" parTransId="{BF9873A3-A212-4F8B-83DC-BA25D776972F}" sibTransId="{A02F12D7-4B5C-4116-9A0E-CF4F941F91E3}"/>
    <dgm:cxn modelId="{0914B0E9-89C7-453F-9A38-A4C7493DA717}" type="presParOf" srcId="{79CD6697-693D-4F6E-8B55-74CCFD663149}" destId="{1B071F4F-310E-4B8D-AEB2-7E258B46B7BE}" srcOrd="0" destOrd="0" presId="urn:microsoft.com/office/officeart/2005/8/layout/chevron1"/>
    <dgm:cxn modelId="{35640CC6-9EAA-4DFF-8BE2-30C896A1B962}" type="presParOf" srcId="{79CD6697-693D-4F6E-8B55-74CCFD663149}" destId="{6AE1190F-E67A-4372-85E3-870176AAA3F3}" srcOrd="1" destOrd="0" presId="urn:microsoft.com/office/officeart/2005/8/layout/chevron1"/>
    <dgm:cxn modelId="{93BE26FC-4854-4A0C-895E-73470A0D270E}" type="presParOf" srcId="{79CD6697-693D-4F6E-8B55-74CCFD663149}" destId="{8BBF9A87-06D3-4425-A91E-DAE983DBD48E}" srcOrd="2" destOrd="0" presId="urn:microsoft.com/office/officeart/2005/8/layout/chevron1"/>
    <dgm:cxn modelId="{13DA23DD-2F43-4FCE-9CAB-9788125FABE8}" type="presParOf" srcId="{79CD6697-693D-4F6E-8B55-74CCFD663149}" destId="{E9FA7FBF-344B-459E-8221-02DC620CC44C}" srcOrd="3" destOrd="0" presId="urn:microsoft.com/office/officeart/2005/8/layout/chevron1"/>
    <dgm:cxn modelId="{A02B8D8D-FA05-40CE-97D1-B4B2B172740B}" type="presParOf" srcId="{79CD6697-693D-4F6E-8B55-74CCFD663149}" destId="{941F3CD3-01B0-4AFD-BD67-B7D9016182F9}" srcOrd="4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14796-6823-4BA2-AFAD-49FD41A4EFB3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DE9C9-84D0-4714-99F4-9D6E5FD283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764C4-D75D-4E77-A73E-F795122F0EC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7BDCB8-B38E-4ED9-B776-BFC3E3270280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21595-2529-4A46-A884-9FFB67B43E33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E99C3-F4D3-4E31-ABC5-1E409E2B487F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0DD-9F21-4C6D-9BB0-3E0A13440DAF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F1E6-4115-4AF1-B266-72DED3E29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0DD-9F21-4C6D-9BB0-3E0A13440DAF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F1E6-4115-4AF1-B266-72DED3E29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0DD-9F21-4C6D-9BB0-3E0A13440DAF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F1E6-4115-4AF1-B266-72DED3E29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0DD-9F21-4C6D-9BB0-3E0A13440DAF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F1E6-4115-4AF1-B266-72DED3E29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0DD-9F21-4C6D-9BB0-3E0A13440DAF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F1E6-4115-4AF1-B266-72DED3E29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0DD-9F21-4C6D-9BB0-3E0A13440DAF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F1E6-4115-4AF1-B266-72DED3E29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0DD-9F21-4C6D-9BB0-3E0A13440DAF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F1E6-4115-4AF1-B266-72DED3E29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0DD-9F21-4C6D-9BB0-3E0A13440DAF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F1E6-4115-4AF1-B266-72DED3E29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0DD-9F21-4C6D-9BB0-3E0A13440DAF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F1E6-4115-4AF1-B266-72DED3E29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0DD-9F21-4C6D-9BB0-3E0A13440DAF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F1E6-4115-4AF1-B266-72DED3E29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80DD-9F21-4C6D-9BB0-3E0A13440DAF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F1E6-4115-4AF1-B266-72DED3E29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80DD-9F21-4C6D-9BB0-3E0A13440DAF}" type="datetimeFigureOut">
              <a:rPr lang="ru-RU" smtClean="0"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5F1E6-4115-4AF1-B266-72DED3E29E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ru-RU" sz="3200" b="1" dirty="0" smtClean="0"/>
              <a:t>Семья и школа вместе.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6400800" cy="1752600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паспорт проекта</a:t>
            </a:r>
            <a:endParaRPr lang="ru-RU" sz="1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428736"/>
          <a:ext cx="8786874" cy="4308803"/>
        </p:xfrm>
        <a:graphic>
          <a:graphicData uri="http://schemas.openxmlformats.org/drawingml/2006/table">
            <a:tbl>
              <a:tblPr/>
              <a:tblGrid>
                <a:gridCol w="1864139"/>
                <a:gridCol w="2064951"/>
                <a:gridCol w="4857784"/>
              </a:tblGrid>
              <a:tr h="2246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Ф.И.О.</a:t>
                      </a: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должность</a:t>
                      </a: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124"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Автор</a:t>
                      </a: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Антонова </a:t>
                      </a:r>
                      <a:endParaRPr lang="ru-RU" sz="1600" b="0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Лилиана Ивановна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учитель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физики, социальный 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педагог</a:t>
                      </a: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МОУ Мархинская СОШ № 1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ГО «город Якутск»</a:t>
                      </a: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8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Целевая </a:t>
                      </a:r>
                      <a:endParaRPr lang="ru-RU" sz="1600" b="0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группа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проекта</a:t>
                      </a: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Учащиеся,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р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одители и педагоги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МОУ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МСОШ № 1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ГО «город Якутск»</a:t>
                      </a: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7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Социальные партнеры проекта</a:t>
                      </a: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- педагогический коллектив школы</a:t>
                      </a: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- представители окружной администрации </a:t>
                      </a: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- специалисты Управления образованием</a:t>
                      </a: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специалисты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социальной защиты (опека и попечительства)</a:t>
                      </a: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специалисты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министерств и ведомств г. Якутска, занимающихся социально – правовыми вопросами </a:t>
                      </a: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8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Срок апробации проекта</a:t>
                      </a: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2009 - 2011</a:t>
                      </a:r>
                      <a:endParaRPr lang="ru-RU" sz="16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97245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Интеллектуальные игры в семье и школе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186766" cy="4411663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sz="2400" dirty="0"/>
              <a:t>Цель: распространение положительного опыта семей;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sz="2400" dirty="0"/>
              <a:t>Задачи: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dirty="0" smtClean="0"/>
              <a:t>выработать умение самосовершенствоваться в процессе игры;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dirty="0" smtClean="0"/>
              <a:t>проецировать личность обучающегося на целостное гармоничное развитие, на закрепление образа российского гражданина как высоконравственного, образованного и духовно богатого;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dirty="0" smtClean="0"/>
              <a:t>создать условия для творческой самореализации и саморазвития детей и родителей.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LPIC2986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786322"/>
            <a:ext cx="334951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2476" name="Rectangle 12"/>
          <p:cNvSpPr>
            <a:spLocks noGrp="1" noChangeArrowheads="1"/>
          </p:cNvSpPr>
          <p:nvPr>
            <p:ph idx="1"/>
          </p:nvPr>
        </p:nvSpPr>
        <p:spPr>
          <a:xfrm>
            <a:off x="142845" y="285729"/>
            <a:ext cx="7000924" cy="4643469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dirty="0" smtClean="0">
              <a:solidFill>
                <a:srgbClr val="FF00FF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rgbClr val="FF00FF"/>
                </a:solidFill>
              </a:rPr>
              <a:t>1</a:t>
            </a:r>
            <a:r>
              <a:rPr lang="ru-RU" sz="2400" dirty="0">
                <a:solidFill>
                  <a:srgbClr val="FF00FF"/>
                </a:solidFill>
              </a:rPr>
              <a:t>/ интеллектуальных игр с вовлечением родителей: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/>
              <a:t>семейные математические олимпиады для учащихся начальных классов (Данилова В. Г. – учитель начальных классов);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/>
              <a:t>интеллектуальный марафон «Самый умный» на приз семьи Антоновых (Антонова Л. И. – учитель физики, социальный педагог).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rgbClr val="FF00FF"/>
                </a:solidFill>
              </a:rPr>
              <a:t>2/ конкурсы: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 «Читающая семья» (Огудова К. А. учитель начальных классов, Культура народов РС(Я));</a:t>
            </a:r>
            <a:endParaRPr lang="ru-RU" sz="2400" dirty="0"/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ru-RU" sz="2400" dirty="0"/>
              <a:t>фоторепортаж «Моя семья»;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стенгазета </a:t>
            </a:r>
            <a:r>
              <a:rPr lang="ru-RU" sz="2400" dirty="0"/>
              <a:t>«Я и моя семья»</a:t>
            </a:r>
          </a:p>
        </p:txBody>
      </p:sp>
      <p:pic>
        <p:nvPicPr>
          <p:cNvPr id="21508" name="Picture 6" descr="LPIC2853"/>
          <p:cNvPicPr>
            <a:picLocks noChangeAspect="1" noChangeArrowheads="1"/>
          </p:cNvPicPr>
          <p:nvPr/>
        </p:nvPicPr>
        <p:blipFill>
          <a:blip r:embed="rId4"/>
          <a:srcRect t="25023"/>
          <a:stretch>
            <a:fillRect/>
          </a:stretch>
        </p:blipFill>
        <p:spPr bwMode="auto">
          <a:xfrm>
            <a:off x="7072330" y="3571876"/>
            <a:ext cx="1785950" cy="1497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9" descr="Урок физи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857364"/>
            <a:ext cx="1714512" cy="14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10" descr="LPIC28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57166"/>
            <a:ext cx="1733546" cy="1300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2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2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G:\Documents and Settings\Administrator\My Documents\Мои рисунки\фото\z_4132e3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42852"/>
            <a:ext cx="8477308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7239000" cy="2143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Предложения:</a:t>
            </a:r>
            <a:endParaRPr lang="ru-RU" sz="2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143000"/>
            <a:ext cx="8643968" cy="3214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293147"/>
          <a:ext cx="9143999" cy="6681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5726"/>
                <a:gridCol w="1646340"/>
                <a:gridCol w="1738115"/>
                <a:gridCol w="2493818"/>
              </a:tblGrid>
              <a:tr h="331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Мероприятия: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Партнеры: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Срок реализации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Финансовые затраты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1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500" dirty="0" smtClean="0"/>
                        <a:t>Брейн – ринг среди учащихся 7 – 11 классов.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None/>
                      </a:pPr>
                      <a:r>
                        <a:rPr lang="ru-RU" sz="1500" dirty="0" smtClean="0"/>
                        <a:t>Участники: </a:t>
                      </a:r>
                      <a:r>
                        <a:rPr lang="ru-RU" sz="1500" baseline="0" dirty="0" smtClean="0"/>
                        <a:t> 5 чел + руководитель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err="1" smtClean="0"/>
                        <a:t>Таттинский</a:t>
                      </a:r>
                      <a:r>
                        <a:rPr lang="ru-RU" sz="1500" dirty="0" smtClean="0"/>
                        <a:t> улус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МОУ СОШ №1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Весенние</a:t>
                      </a:r>
                      <a:r>
                        <a:rPr lang="ru-RU" sz="1500" baseline="0" dirty="0" smtClean="0"/>
                        <a:t> каникулы 2012 г.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aseline="0" dirty="0" smtClean="0"/>
                        <a:t>3 дня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проезд –</a:t>
                      </a:r>
                      <a:r>
                        <a:rPr lang="ru-RU" sz="1500" baseline="0" dirty="0" smtClean="0"/>
                        <a:t> 800 руб.</a:t>
                      </a:r>
                      <a:r>
                        <a:rPr lang="ru-RU" sz="1500" dirty="0" smtClean="0"/>
                        <a:t>, питание – 300 руб.в день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Итого: 10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dirty="0" smtClean="0"/>
                        <a:t>200 руб.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7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2. Кустовой конкурс «Читающая</a:t>
                      </a:r>
                      <a:r>
                        <a:rPr lang="ru-RU" sz="1500" baseline="0" dirty="0" smtClean="0"/>
                        <a:t> семья».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aseline="0" dirty="0" smtClean="0"/>
                        <a:t>Учащиеся 3 - 6 кл. и их родители.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aseline="0" dirty="0" smtClean="0"/>
                        <a:t>Команда из 3-х человек.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aseline="0" dirty="0" smtClean="0"/>
                        <a:t>Из ОУ – по 1 представителю по параллели. 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МОУ СОШ №32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МОУ МСОШ №2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Май, 2012 г.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Награждение участников (сертификаты, дипломы) -  12*25 руб=300 руб.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Призы: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4*1000</a:t>
                      </a:r>
                      <a:r>
                        <a:rPr lang="ru-RU" sz="1500" baseline="0" dirty="0" smtClean="0"/>
                        <a:t> руб. =4000 руб.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aseline="0" dirty="0" smtClean="0"/>
                        <a:t>8*500 руб. = 4000 руб.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aseline="0" dirty="0" smtClean="0"/>
                        <a:t>Итого: 8300 руб.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3. Юбилейная интеллектуальная игра «Самый умный – 2012».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u="sng" dirty="0" smtClean="0"/>
                        <a:t>Заочный тур: </a:t>
                      </a:r>
                      <a:r>
                        <a:rPr lang="ru-RU" sz="1500" dirty="0" smtClean="0"/>
                        <a:t>неограниченное количество.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u="sng" dirty="0" smtClean="0"/>
                        <a:t>Очный тур: </a:t>
                      </a:r>
                      <a:r>
                        <a:rPr lang="ru-RU" sz="1500" dirty="0" smtClean="0"/>
                        <a:t>6 победителей заочного тура по параллели 1-</a:t>
                      </a:r>
                      <a:r>
                        <a:rPr lang="ru-RU" sz="1500" baseline="0" dirty="0" smtClean="0"/>
                        <a:t> 2 кл, 3-</a:t>
                      </a:r>
                      <a:r>
                        <a:rPr lang="ru-RU" sz="1500" dirty="0" smtClean="0"/>
                        <a:t>4 кл, 5-7 кл., 8-11 кл, родители, учителя.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МОУ СОШ №32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МОУ МСОШ №2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Октябрь, 2012 г.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Награждение участников (сертификаты, дипломы).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Призы.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Итого: 10 000 руб.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2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4. Семейная математическая олимпиада.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aseline="0" dirty="0" smtClean="0"/>
                        <a:t>Команда: 2 человека.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aseline="0" dirty="0" smtClean="0"/>
                        <a:t>Участники: учащиеся 3-</a:t>
                      </a:r>
                      <a:r>
                        <a:rPr lang="ru-RU" sz="1500" dirty="0" smtClean="0"/>
                        <a:t>4 кл, 5-7 кл и родители или представители.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МОУ СОШ №32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МОУ МСОШ №2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Декабрь,</a:t>
                      </a:r>
                      <a:r>
                        <a:rPr lang="ru-RU" sz="1500" baseline="0" dirty="0" smtClean="0"/>
                        <a:t> 2012 г.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Награждение участников (сертификаты, дипломы).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Призы.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Итого: 10 000 руб.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33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Итого: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38 500 руб.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714356"/>
          <a:ext cx="778674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marL="0" indent="542925" algn="just">
              <a:buNone/>
            </a:pPr>
            <a:r>
              <a:rPr lang="ru-RU" b="1" dirty="0"/>
              <a:t>Семья – </a:t>
            </a:r>
            <a:r>
              <a:rPr lang="ru-RU" dirty="0"/>
              <a:t>это социально- педагогическая группа людей, предназначенная для оптимального удовлетворения потребностей в </a:t>
            </a:r>
            <a:r>
              <a:rPr lang="ru-RU" dirty="0" smtClean="0"/>
              <a:t>самосохранении </a:t>
            </a:r>
            <a:r>
              <a:rPr lang="ru-RU" dirty="0"/>
              <a:t>(в продолжении рода) и </a:t>
            </a:r>
            <a:r>
              <a:rPr lang="ru-RU" dirty="0" smtClean="0"/>
              <a:t>самоутверждении </a:t>
            </a:r>
            <a:r>
              <a:rPr lang="ru-RU" dirty="0"/>
              <a:t>(</a:t>
            </a:r>
            <a:r>
              <a:rPr lang="ru-RU" dirty="0" smtClean="0"/>
              <a:t>самоуважении) </a:t>
            </a:r>
            <a:r>
              <a:rPr lang="ru-RU" dirty="0"/>
              <a:t>каждого ее члена</a:t>
            </a:r>
            <a:r>
              <a:rPr lang="ru-RU" dirty="0" smtClean="0"/>
              <a:t>.</a:t>
            </a:r>
          </a:p>
          <a:p>
            <a:pPr marL="0" indent="542925" algn="just">
              <a:buNone/>
            </a:pPr>
            <a:r>
              <a:rPr lang="ru-RU" b="1" dirty="0"/>
              <a:t>Семейное воспитание </a:t>
            </a:r>
            <a:r>
              <a:rPr lang="ru-RU" dirty="0"/>
              <a:t>– это система воспитания и образования, складывающаяся в условиях конкретной семьи силами родителей и родственников.</a:t>
            </a:r>
            <a:r>
              <a:rPr lang="ru-RU" b="1" dirty="0"/>
              <a:t> </a:t>
            </a:r>
            <a:endParaRPr lang="ru-RU" dirty="0"/>
          </a:p>
          <a:p>
            <a:pPr marL="0" indent="542925" algn="just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G:\Documents and Settings\Administrator\My Documents\Мои рисунки\КАРТИНКИ\1272001320_600-schastliv-dom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89516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семьи: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Создать </a:t>
            </a:r>
            <a:r>
              <a:rPr lang="ru-RU" dirty="0"/>
              <a:t>максимальные условия для роста и развития ребенка;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Обеспечить социально – экономическую и психологическую защиту ребенка;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Передать опыт создания и сохранения семьи, воспитания в ней детей и отношения к старшим;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Научить детей полезным прикладным навыкам и умениям, направленным на самообслуживание и помощь близким;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Воспитать чувство собственного достоинства, ценности собственного «Я».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Принципы семейного воспитания: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гуманность </a:t>
            </a:r>
            <a:r>
              <a:rPr lang="ru-RU" dirty="0"/>
              <a:t>и милосердие к растущему человеку;</a:t>
            </a:r>
          </a:p>
          <a:p>
            <a:pPr lvl="0"/>
            <a:r>
              <a:rPr lang="ru-RU" dirty="0"/>
              <a:t>вовлечение детей в жизнедеятельность семьи как ее равноправных участников;</a:t>
            </a:r>
          </a:p>
          <a:p>
            <a:pPr lvl="0"/>
            <a:r>
              <a:rPr lang="ru-RU" dirty="0"/>
              <a:t>открытость и доверительность отношений с детьми;</a:t>
            </a:r>
          </a:p>
          <a:p>
            <a:pPr lvl="0"/>
            <a:r>
              <a:rPr lang="ru-RU" dirty="0"/>
              <a:t>оптимистичность взаимоотношений в семье;</a:t>
            </a:r>
          </a:p>
          <a:p>
            <a:pPr lvl="0"/>
            <a:r>
              <a:rPr lang="ru-RU" dirty="0"/>
              <a:t>последовательность в своих требованиях (не требовать невозможного</a:t>
            </a:r>
            <a:r>
              <a:rPr lang="ru-RU" dirty="0" smtClean="0"/>
              <a:t>);</a:t>
            </a:r>
          </a:p>
          <a:p>
            <a:r>
              <a:rPr lang="ru-RU" dirty="0"/>
              <a:t>оказание посильной помощи своему ребенку, готовность отвечать на его вопросы.</a:t>
            </a:r>
          </a:p>
          <a:p>
            <a:pPr lvl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pPr marL="0" indent="552450">
              <a:buNone/>
            </a:pPr>
            <a:r>
              <a:rPr lang="ru-RU" b="1" dirty="0"/>
              <a:t>Задача школы:</a:t>
            </a:r>
            <a:r>
              <a:rPr lang="ru-RU" dirty="0"/>
              <a:t> содействовать развитию семьи</a:t>
            </a:r>
          </a:p>
          <a:p>
            <a:pPr marL="0" indent="552450">
              <a:buNone/>
            </a:pPr>
            <a:r>
              <a:rPr lang="ru-RU" b="1" dirty="0"/>
              <a:t>Цель:</a:t>
            </a:r>
            <a:r>
              <a:rPr lang="ru-RU" dirty="0"/>
              <a:t> гуманизация семейных </a:t>
            </a:r>
            <a:r>
              <a:rPr lang="ru-RU" dirty="0" smtClean="0"/>
              <a:t>отношений.</a:t>
            </a:r>
            <a:endParaRPr lang="ru-RU" dirty="0"/>
          </a:p>
          <a:p>
            <a:pPr marL="0" indent="552450">
              <a:buNone/>
            </a:pPr>
            <a:r>
              <a:rPr lang="ru-RU" b="1" dirty="0"/>
              <a:t>Основные принципы:</a:t>
            </a:r>
            <a:endParaRPr lang="ru-RU" dirty="0"/>
          </a:p>
          <a:p>
            <a:pPr marL="0" indent="552450">
              <a:buNone/>
            </a:pPr>
            <a:r>
              <a:rPr lang="ru-RU" dirty="0"/>
              <a:t>- проявление искреннего уважения к родителям каждого ребенка;</a:t>
            </a:r>
          </a:p>
          <a:p>
            <a:pPr marL="0" indent="552450">
              <a:buNone/>
            </a:pPr>
            <a:r>
              <a:rPr lang="ru-RU" dirty="0"/>
              <a:t>- общение с родителями ученика должны быть не во вред ему, а во благо;</a:t>
            </a:r>
          </a:p>
          <a:p>
            <a:pPr marL="0" indent="552450">
              <a:buNone/>
            </a:pPr>
            <a:r>
              <a:rPr lang="ru-RU" dirty="0"/>
              <a:t>- изучение семей учащихся должно быть тактичным и объективным;</a:t>
            </a:r>
          </a:p>
          <a:p>
            <a:pPr marL="0" indent="552450">
              <a:buNone/>
            </a:pPr>
            <a:r>
              <a:rPr lang="ru-RU" dirty="0"/>
              <a:t>- изучение семей учащихся должно предполагать дальнейшее просвещение родителей и коррекционную работу.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214290"/>
          <a:ext cx="8501122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344066-6A78-4FC7-AA27-A5EE1B69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B344066-6A78-4FC7-AA27-A5EE1B69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1244AB-7166-4FFE-A1D3-1E0999FEF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F1244AB-7166-4FFE-A1D3-1E0999FEF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EE5C76-84EB-4193-A6C8-34C44DFBD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4EE5C76-84EB-4193-A6C8-34C44DFBD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7236A-0B55-4A06-91A8-38D0C9FE2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887236A-0B55-4A06-91A8-38D0C9FE2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72328-6D4B-401F-A951-14FEB5002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3472328-6D4B-401F-A951-14FEB5002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1214422"/>
          <a:ext cx="8358246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00034" y="3214686"/>
          <a:ext cx="8358246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071F4F-310E-4B8D-AEB2-7E258B46B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B071F4F-310E-4B8D-AEB2-7E258B46B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BF9A87-06D3-4425-A91E-DAE983DBD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8BBF9A87-06D3-4425-A91E-DAE983DBD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1F3CD3-01B0-4AFD-BD67-B7D901618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941F3CD3-01B0-4AFD-BD67-B7D901618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071F4F-310E-4B8D-AEB2-7E258B46B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1B071F4F-310E-4B8D-AEB2-7E258B46B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1B071F4F-310E-4B8D-AEB2-7E258B46B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BF9A87-06D3-4425-A91E-DAE983DBD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8BBF9A87-06D3-4425-A91E-DAE983DBD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8BBF9A87-06D3-4425-A91E-DAE983DBD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1F3CD3-01B0-4AFD-BD67-B7D901618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941F3CD3-01B0-4AFD-BD67-B7D901618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941F3CD3-01B0-4AFD-BD67-B7D901618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Graphic spid="5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791</Words>
  <Application>Microsoft Office PowerPoint</Application>
  <PresentationFormat>Экран (4:3)</PresentationFormat>
  <Paragraphs>125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Семья и школа вместе. </vt:lpstr>
      <vt:lpstr>Слайд 2</vt:lpstr>
      <vt:lpstr>Слайд 3</vt:lpstr>
      <vt:lpstr>Слайд 4</vt:lpstr>
      <vt:lpstr>Задачи семьи: </vt:lpstr>
      <vt:lpstr>Принципы семейного воспитания: </vt:lpstr>
      <vt:lpstr>Слайд 7</vt:lpstr>
      <vt:lpstr>Слайд 8</vt:lpstr>
      <vt:lpstr>Слайд 9</vt:lpstr>
      <vt:lpstr>Интеллектуальные игры в семье и школе</vt:lpstr>
      <vt:lpstr>Слайд 11</vt:lpstr>
      <vt:lpstr>Слайд 12</vt:lpstr>
      <vt:lpstr>Слайд 13</vt:lpstr>
      <vt:lpstr>Предложения:</vt:lpstr>
    </vt:vector>
  </TitlesOfParts>
  <Company>Homework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и школа вместе. </dc:title>
  <dc:creator>Admin</dc:creator>
  <cp:lastModifiedBy>Admin</cp:lastModifiedBy>
  <cp:revision>1</cp:revision>
  <dcterms:created xsi:type="dcterms:W3CDTF">2012-05-24T10:13:07Z</dcterms:created>
  <dcterms:modified xsi:type="dcterms:W3CDTF">2012-05-24T10:19:11Z</dcterms:modified>
</cp:coreProperties>
</file>