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4" d="100"/>
          <a:sy n="34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D93FE-2F6B-4793-85A9-09B2201C1A5A}" type="datetimeFigureOut">
              <a:rPr lang="ru-RU" smtClean="0"/>
              <a:t>23.01.2012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F7927-4E93-4674-AC94-68F4E6476D4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D93FE-2F6B-4793-85A9-09B2201C1A5A}" type="datetimeFigureOut">
              <a:rPr lang="ru-RU" smtClean="0"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F7927-4E93-4674-AC94-68F4E6476D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D93FE-2F6B-4793-85A9-09B2201C1A5A}" type="datetimeFigureOut">
              <a:rPr lang="ru-RU" smtClean="0"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F7927-4E93-4674-AC94-68F4E6476D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D93FE-2F6B-4793-85A9-09B2201C1A5A}" type="datetimeFigureOut">
              <a:rPr lang="ru-RU" smtClean="0"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F7927-4E93-4674-AC94-68F4E6476D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D93FE-2F6B-4793-85A9-09B2201C1A5A}" type="datetimeFigureOut">
              <a:rPr lang="ru-RU" smtClean="0"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20F7927-4E93-4674-AC94-68F4E6476D4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D93FE-2F6B-4793-85A9-09B2201C1A5A}" type="datetimeFigureOut">
              <a:rPr lang="ru-RU" smtClean="0"/>
              <a:t>23.01.2012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F7927-4E93-4674-AC94-68F4E6476D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D93FE-2F6B-4793-85A9-09B2201C1A5A}" type="datetimeFigureOut">
              <a:rPr lang="ru-RU" smtClean="0"/>
              <a:t>23.01.2012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F7927-4E93-4674-AC94-68F4E6476D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D93FE-2F6B-4793-85A9-09B2201C1A5A}" type="datetimeFigureOut">
              <a:rPr lang="ru-RU" smtClean="0"/>
              <a:t>23.01.2012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F7927-4E93-4674-AC94-68F4E6476D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D93FE-2F6B-4793-85A9-09B2201C1A5A}" type="datetimeFigureOut">
              <a:rPr lang="ru-RU" smtClean="0"/>
              <a:t>23.01.2012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F7927-4E93-4674-AC94-68F4E6476D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D93FE-2F6B-4793-85A9-09B2201C1A5A}" type="datetimeFigureOut">
              <a:rPr lang="ru-RU" smtClean="0"/>
              <a:t>23.01.2012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F7927-4E93-4674-AC94-68F4E6476D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D93FE-2F6B-4793-85A9-09B2201C1A5A}" type="datetimeFigureOut">
              <a:rPr lang="ru-RU" smtClean="0"/>
              <a:t>23.01.2012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F7927-4E93-4674-AC94-68F4E6476D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F3D93FE-2F6B-4793-85A9-09B2201C1A5A}" type="datetimeFigureOut">
              <a:rPr lang="ru-RU" smtClean="0"/>
              <a:t>23.01.2012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20F7927-4E93-4674-AC94-68F4E6476D42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714348" y="714355"/>
          <a:ext cx="7929618" cy="50006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964809"/>
                <a:gridCol w="3964809"/>
              </a:tblGrid>
              <a:tr h="1000132">
                <a:tc>
                  <a:txBody>
                    <a:bodyPr/>
                    <a:lstStyle/>
                    <a:p>
                      <a:pPr algn="ctr"/>
                      <a:r>
                        <a:rPr lang="ru-RU" sz="4000" smtClean="0"/>
                        <a:t>650 км.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П</a:t>
                      </a:r>
                      <a:endParaRPr lang="ru-RU" sz="4000" dirty="0"/>
                    </a:p>
                  </a:txBody>
                  <a:tcPr/>
                </a:tc>
              </a:tr>
              <a:tr h="1000132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8 ч.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Е</a:t>
                      </a:r>
                      <a:endParaRPr lang="ru-RU" sz="4000" dirty="0"/>
                    </a:p>
                  </a:txBody>
                  <a:tcPr/>
                </a:tc>
              </a:tr>
              <a:tr h="1000132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1703 г.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Т</a:t>
                      </a:r>
                      <a:endParaRPr lang="ru-RU" sz="4000" dirty="0"/>
                    </a:p>
                  </a:txBody>
                  <a:tcPr/>
                </a:tc>
              </a:tr>
              <a:tr h="1000132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0.14 тыс. км</a:t>
                      </a:r>
                      <a:r>
                        <a:rPr kumimoji="0" lang="ru-RU" sz="40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Р</a:t>
                      </a:r>
                      <a:endParaRPr lang="ru-RU" sz="4000" dirty="0"/>
                    </a:p>
                  </a:txBody>
                  <a:tcPr/>
                </a:tc>
              </a:tr>
              <a:tr h="1000132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20 мостов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I</a:t>
                      </a:r>
                      <a:endParaRPr lang="ru-RU" sz="4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</TotalTime>
  <Words>20</Words>
  <Application>Microsoft Office PowerPoint</Application>
  <PresentationFormat>Экран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Апекс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Ирина</cp:lastModifiedBy>
  <cp:revision>1</cp:revision>
  <dcterms:created xsi:type="dcterms:W3CDTF">2012-01-23T09:42:43Z</dcterms:created>
  <dcterms:modified xsi:type="dcterms:W3CDTF">2012-01-23T09:46:35Z</dcterms:modified>
</cp:coreProperties>
</file>