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58" r:id="rId11"/>
    <p:sldId id="261" r:id="rId12"/>
    <p:sldId id="262" r:id="rId13"/>
    <p:sldId id="271" r:id="rId14"/>
    <p:sldId id="275" r:id="rId15"/>
    <p:sldId id="273" r:id="rId16"/>
    <p:sldId id="267" r:id="rId17"/>
    <p:sldId id="269" r:id="rId18"/>
    <p:sldId id="264" r:id="rId19"/>
    <p:sldId id="276" r:id="rId20"/>
    <p:sldId id="272" r:id="rId21"/>
    <p:sldId id="279" r:id="rId22"/>
    <p:sldId id="282" r:id="rId23"/>
    <p:sldId id="259" r:id="rId24"/>
    <p:sldId id="268" r:id="rId25"/>
    <p:sldId id="266" r:id="rId26"/>
    <p:sldId id="265" r:id="rId27"/>
    <p:sldId id="263" r:id="rId28"/>
    <p:sldId id="280" r:id="rId29"/>
    <p:sldId id="274" r:id="rId30"/>
    <p:sldId id="281" r:id="rId31"/>
    <p:sldId id="277" r:id="rId32"/>
    <p:sldId id="283" r:id="rId33"/>
    <p:sldId id="270" r:id="rId34"/>
    <p:sldId id="27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8095-E1AF-469B-92D9-F3230FD4BC51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A894-A67C-4A4F-8691-FE99383E7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47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8095-E1AF-469B-92D9-F3230FD4BC51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A894-A67C-4A4F-8691-FE99383E7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0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8095-E1AF-469B-92D9-F3230FD4BC51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A894-A67C-4A4F-8691-FE99383E7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71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8095-E1AF-469B-92D9-F3230FD4BC51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A894-A67C-4A4F-8691-FE99383E7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8095-E1AF-469B-92D9-F3230FD4BC51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A894-A67C-4A4F-8691-FE99383E7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98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8095-E1AF-469B-92D9-F3230FD4BC51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A894-A67C-4A4F-8691-FE99383E7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78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8095-E1AF-469B-92D9-F3230FD4BC51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A894-A67C-4A4F-8691-FE99383E7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50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8095-E1AF-469B-92D9-F3230FD4BC51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A894-A67C-4A4F-8691-FE99383E7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02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8095-E1AF-469B-92D9-F3230FD4BC51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A894-A67C-4A4F-8691-FE99383E7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87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8095-E1AF-469B-92D9-F3230FD4BC51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A894-A67C-4A4F-8691-FE99383E7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740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8095-E1AF-469B-92D9-F3230FD4BC51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A894-A67C-4A4F-8691-FE99383E7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97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08095-E1AF-469B-92D9-F3230FD4BC51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1A894-A67C-4A4F-8691-FE99383E7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58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918648" cy="266429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Цветочный калейдоскоп</a:t>
            </a:r>
            <a:endParaRPr lang="ru-RU" sz="8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512768" cy="1728192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00B0F0"/>
                </a:solidFill>
              </a:rPr>
              <a:t>В</a:t>
            </a:r>
            <a:r>
              <a:rPr lang="ru-RU" sz="6000" dirty="0" smtClean="0">
                <a:solidFill>
                  <a:srgbClr val="00B0F0"/>
                </a:solidFill>
              </a:rPr>
              <a:t>икторина</a:t>
            </a:r>
            <a:endParaRPr lang="ru-RU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08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роза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214422"/>
            <a:ext cx="8072494" cy="5143536"/>
          </a:xfrm>
        </p:spPr>
      </p:pic>
    </p:spTree>
    <p:extLst>
      <p:ext uri="{BB962C8B-B14F-4D97-AF65-F5344CB8AC3E}">
        <p14:creationId xmlns:p14="http://schemas.microsoft.com/office/powerpoint/2010/main" val="396415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колокольчик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214422"/>
            <a:ext cx="8286808" cy="5214974"/>
          </a:xfrm>
        </p:spPr>
      </p:pic>
    </p:spTree>
    <p:extLst>
      <p:ext uri="{BB962C8B-B14F-4D97-AF65-F5344CB8AC3E}">
        <p14:creationId xmlns:p14="http://schemas.microsoft.com/office/powerpoint/2010/main" val="1628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б</a:t>
            </a:r>
            <a:r>
              <a:rPr lang="ru-RU" dirty="0" smtClean="0">
                <a:solidFill>
                  <a:srgbClr val="FF0000"/>
                </a:solidFill>
              </a:rPr>
              <a:t>елая кувшинка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214422"/>
            <a:ext cx="8215370" cy="5286412"/>
          </a:xfrm>
        </p:spPr>
      </p:pic>
    </p:spTree>
    <p:extLst>
      <p:ext uri="{BB962C8B-B14F-4D97-AF65-F5344CB8AC3E}">
        <p14:creationId xmlns:p14="http://schemas.microsoft.com/office/powerpoint/2010/main" val="391269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репейник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7926768" cy="5286412"/>
          </a:xfrm>
        </p:spPr>
      </p:pic>
    </p:spTree>
    <p:extLst>
      <p:ext uri="{BB962C8B-B14F-4D97-AF65-F5344CB8AC3E}">
        <p14:creationId xmlns:p14="http://schemas.microsoft.com/office/powerpoint/2010/main" val="169201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астры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920880" cy="5214974"/>
          </a:xfrm>
        </p:spPr>
      </p:pic>
    </p:spTree>
    <p:extLst>
      <p:ext uri="{BB962C8B-B14F-4D97-AF65-F5344CB8AC3E}">
        <p14:creationId xmlns:p14="http://schemas.microsoft.com/office/powerpoint/2010/main" val="424877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одуванчик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7992888" cy="5285842"/>
          </a:xfrm>
        </p:spPr>
      </p:pic>
    </p:spTree>
    <p:extLst>
      <p:ext uri="{BB962C8B-B14F-4D97-AF65-F5344CB8AC3E}">
        <p14:creationId xmlns:p14="http://schemas.microsoft.com/office/powerpoint/2010/main" val="136916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ландыш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776864" cy="5286412"/>
          </a:xfrm>
        </p:spPr>
      </p:pic>
    </p:spTree>
    <p:extLst>
      <p:ext uri="{BB962C8B-B14F-4D97-AF65-F5344CB8AC3E}">
        <p14:creationId xmlns:p14="http://schemas.microsoft.com/office/powerpoint/2010/main" val="26799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валериана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7999346" cy="5184576"/>
          </a:xfrm>
        </p:spPr>
      </p:pic>
    </p:spTree>
    <p:extLst>
      <p:ext uri="{BB962C8B-B14F-4D97-AF65-F5344CB8AC3E}">
        <p14:creationId xmlns:p14="http://schemas.microsoft.com/office/powerpoint/2010/main" val="58530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чистотел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7920880" cy="5232644"/>
          </a:xfrm>
        </p:spPr>
      </p:pic>
    </p:spTree>
    <p:extLst>
      <p:ext uri="{BB962C8B-B14F-4D97-AF65-F5344CB8AC3E}">
        <p14:creationId xmlns:p14="http://schemas.microsoft.com/office/powerpoint/2010/main" val="292751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одуванчик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632848" cy="5328592"/>
          </a:xfrm>
        </p:spPr>
      </p:pic>
    </p:spTree>
    <p:extLst>
      <p:ext uri="{BB962C8B-B14F-4D97-AF65-F5344CB8AC3E}">
        <p14:creationId xmlns:p14="http://schemas.microsoft.com/office/powerpoint/2010/main" val="305814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24936" cy="6264696"/>
          </a:xfrm>
        </p:spPr>
      </p:pic>
    </p:spTree>
    <p:extLst>
      <p:ext uri="{BB962C8B-B14F-4D97-AF65-F5344CB8AC3E}">
        <p14:creationId xmlns:p14="http://schemas.microsoft.com/office/powerpoint/2010/main" val="341597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крапива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566158" cy="5328592"/>
          </a:xfrm>
        </p:spPr>
      </p:pic>
    </p:spTree>
    <p:extLst>
      <p:ext uri="{BB962C8B-B14F-4D97-AF65-F5344CB8AC3E}">
        <p14:creationId xmlns:p14="http://schemas.microsoft.com/office/powerpoint/2010/main" val="60725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подснежник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560840" cy="5250160"/>
          </a:xfrm>
        </p:spPr>
      </p:pic>
    </p:spTree>
    <p:extLst>
      <p:ext uri="{BB962C8B-B14F-4D97-AF65-F5344CB8AC3E}">
        <p14:creationId xmlns:p14="http://schemas.microsoft.com/office/powerpoint/2010/main" val="210221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багульник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632848" cy="5184576"/>
          </a:xfrm>
        </p:spPr>
      </p:pic>
    </p:spTree>
    <p:extLst>
      <p:ext uri="{BB962C8B-B14F-4D97-AF65-F5344CB8AC3E}">
        <p14:creationId xmlns:p14="http://schemas.microsoft.com/office/powerpoint/2010/main" val="177692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ромашка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920880" cy="5184576"/>
          </a:xfrm>
        </p:spPr>
      </p:pic>
    </p:spTree>
    <p:extLst>
      <p:ext uri="{BB962C8B-B14F-4D97-AF65-F5344CB8AC3E}">
        <p14:creationId xmlns:p14="http://schemas.microsoft.com/office/powerpoint/2010/main" val="9999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к</a:t>
            </a:r>
            <a:r>
              <a:rPr lang="ru-RU" dirty="0" smtClean="0">
                <a:solidFill>
                  <a:srgbClr val="FF0000"/>
                </a:solidFill>
              </a:rPr>
              <a:t>олокольчик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783" y="1600200"/>
            <a:ext cx="6028434" cy="4525963"/>
          </a:xfrm>
        </p:spPr>
      </p:pic>
    </p:spTree>
    <p:extLst>
      <p:ext uri="{BB962C8B-B14F-4D97-AF65-F5344CB8AC3E}">
        <p14:creationId xmlns:p14="http://schemas.microsoft.com/office/powerpoint/2010/main" val="402898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ландыш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776864" cy="5240343"/>
          </a:xfrm>
        </p:spPr>
      </p:pic>
    </p:spTree>
    <p:extLst>
      <p:ext uri="{BB962C8B-B14F-4D97-AF65-F5344CB8AC3E}">
        <p14:creationId xmlns:p14="http://schemas.microsoft.com/office/powerpoint/2010/main" val="388330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ромашка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344816" cy="5246043"/>
          </a:xfrm>
        </p:spPr>
      </p:pic>
    </p:spTree>
    <p:extLst>
      <p:ext uri="{BB962C8B-B14F-4D97-AF65-F5344CB8AC3E}">
        <p14:creationId xmlns:p14="http://schemas.microsoft.com/office/powerpoint/2010/main" val="335326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василек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268760"/>
            <a:ext cx="7704856" cy="5286412"/>
          </a:xfrm>
        </p:spPr>
      </p:pic>
    </p:spTree>
    <p:extLst>
      <p:ext uri="{BB962C8B-B14F-4D97-AF65-F5344CB8AC3E}">
        <p14:creationId xmlns:p14="http://schemas.microsoft.com/office/powerpoint/2010/main" val="303699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rgbClr val="FF0000"/>
                </a:solidFill>
              </a:rPr>
              <a:t>он- трава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488832" cy="5256584"/>
          </a:xfrm>
        </p:spPr>
      </p:pic>
    </p:spTree>
    <p:extLst>
      <p:ext uri="{BB962C8B-B14F-4D97-AF65-F5344CB8AC3E}">
        <p14:creationId xmlns:p14="http://schemas.microsoft.com/office/powerpoint/2010/main" val="297095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незабудка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344816" cy="5256584"/>
          </a:xfrm>
        </p:spPr>
      </p:pic>
    </p:spTree>
    <p:extLst>
      <p:ext uri="{BB962C8B-B14F-4D97-AF65-F5344CB8AC3E}">
        <p14:creationId xmlns:p14="http://schemas.microsoft.com/office/powerpoint/2010/main" val="194555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24936" cy="6264696"/>
          </a:xfrm>
        </p:spPr>
      </p:pic>
    </p:spTree>
    <p:extLst>
      <p:ext uri="{BB962C8B-B14F-4D97-AF65-F5344CB8AC3E}">
        <p14:creationId xmlns:p14="http://schemas.microsoft.com/office/powerpoint/2010/main" val="167808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купальница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406283" cy="5256584"/>
          </a:xfrm>
        </p:spPr>
      </p:pic>
    </p:spTree>
    <p:extLst>
      <p:ext uri="{BB962C8B-B14F-4D97-AF65-F5344CB8AC3E}">
        <p14:creationId xmlns:p14="http://schemas.microsoft.com/office/powerpoint/2010/main" val="207225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колокольчик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6912768" cy="5184576"/>
          </a:xfrm>
        </p:spPr>
      </p:pic>
    </p:spTree>
    <p:extLst>
      <p:ext uri="{BB962C8B-B14F-4D97-AF65-F5344CB8AC3E}">
        <p14:creationId xmlns:p14="http://schemas.microsoft.com/office/powerpoint/2010/main" val="283155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ромашка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200799" cy="5256584"/>
          </a:xfrm>
        </p:spPr>
      </p:pic>
    </p:spTree>
    <p:extLst>
      <p:ext uri="{BB962C8B-B14F-4D97-AF65-F5344CB8AC3E}">
        <p14:creationId xmlns:p14="http://schemas.microsoft.com/office/powerpoint/2010/main" val="190162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б</a:t>
            </a:r>
            <a:r>
              <a:rPr lang="ru-RU" dirty="0" smtClean="0">
                <a:solidFill>
                  <a:srgbClr val="C00000"/>
                </a:solidFill>
              </a:rPr>
              <a:t>елая кувшинка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488832" cy="5256584"/>
          </a:xfrm>
        </p:spPr>
      </p:pic>
    </p:spTree>
    <p:extLst>
      <p:ext uri="{BB962C8B-B14F-4D97-AF65-F5344CB8AC3E}">
        <p14:creationId xmlns:p14="http://schemas.microsoft.com/office/powerpoint/2010/main" val="111908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</a:t>
            </a:r>
            <a:r>
              <a:rPr lang="ru-RU" dirty="0" smtClean="0">
                <a:solidFill>
                  <a:srgbClr val="FF0000"/>
                </a:solidFill>
              </a:rPr>
              <a:t>ать-и-мачеха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6912768" cy="5256584"/>
          </a:xfrm>
        </p:spPr>
      </p:pic>
    </p:spTree>
    <p:extLst>
      <p:ext uri="{BB962C8B-B14F-4D97-AF65-F5344CB8AC3E}">
        <p14:creationId xmlns:p14="http://schemas.microsoft.com/office/powerpoint/2010/main" val="18982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352928" cy="6322204"/>
          </a:xfrm>
        </p:spPr>
      </p:pic>
    </p:spTree>
    <p:extLst>
      <p:ext uri="{BB962C8B-B14F-4D97-AF65-F5344CB8AC3E}">
        <p14:creationId xmlns:p14="http://schemas.microsoft.com/office/powerpoint/2010/main" val="20235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24936" cy="6120680"/>
          </a:xfrm>
        </p:spPr>
      </p:pic>
    </p:spTree>
    <p:extLst>
      <p:ext uri="{BB962C8B-B14F-4D97-AF65-F5344CB8AC3E}">
        <p14:creationId xmlns:p14="http://schemas.microsoft.com/office/powerpoint/2010/main" val="118700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8" cy="6192688"/>
          </a:xfrm>
        </p:spPr>
      </p:pic>
    </p:spTree>
    <p:extLst>
      <p:ext uri="{BB962C8B-B14F-4D97-AF65-F5344CB8AC3E}">
        <p14:creationId xmlns:p14="http://schemas.microsoft.com/office/powerpoint/2010/main" val="188535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8" cy="6336704"/>
          </a:xfrm>
        </p:spPr>
      </p:pic>
    </p:spTree>
    <p:extLst>
      <p:ext uri="{BB962C8B-B14F-4D97-AF65-F5344CB8AC3E}">
        <p14:creationId xmlns:p14="http://schemas.microsoft.com/office/powerpoint/2010/main" val="135888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8" cy="6120680"/>
          </a:xfrm>
        </p:spPr>
      </p:pic>
    </p:spTree>
    <p:extLst>
      <p:ext uri="{BB962C8B-B14F-4D97-AF65-F5344CB8AC3E}">
        <p14:creationId xmlns:p14="http://schemas.microsoft.com/office/powerpoint/2010/main" val="421146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640960" cy="6264696"/>
          </a:xfrm>
        </p:spPr>
      </p:pic>
    </p:spTree>
    <p:extLst>
      <p:ext uri="{BB962C8B-B14F-4D97-AF65-F5344CB8AC3E}">
        <p14:creationId xmlns:p14="http://schemas.microsoft.com/office/powerpoint/2010/main" val="179414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31</Words>
  <Application>Microsoft Office PowerPoint</Application>
  <PresentationFormat>Экран (4:3)</PresentationFormat>
  <Paragraphs>27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Цветочный калейдоскоп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роза</vt:lpstr>
      <vt:lpstr>колокольчик</vt:lpstr>
      <vt:lpstr>белая кувшинка</vt:lpstr>
      <vt:lpstr>репейник</vt:lpstr>
      <vt:lpstr>астры</vt:lpstr>
      <vt:lpstr>одуванчик</vt:lpstr>
      <vt:lpstr>ландыш</vt:lpstr>
      <vt:lpstr>валериана</vt:lpstr>
      <vt:lpstr>чистотел</vt:lpstr>
      <vt:lpstr>одуванчик</vt:lpstr>
      <vt:lpstr>крапива</vt:lpstr>
      <vt:lpstr>подснежник</vt:lpstr>
      <vt:lpstr>багульник</vt:lpstr>
      <vt:lpstr>ромашка</vt:lpstr>
      <vt:lpstr>колокольчик</vt:lpstr>
      <vt:lpstr>ландыш</vt:lpstr>
      <vt:lpstr>ромашка</vt:lpstr>
      <vt:lpstr>василек</vt:lpstr>
      <vt:lpstr>сон- трава</vt:lpstr>
      <vt:lpstr>незабудка</vt:lpstr>
      <vt:lpstr>купальница</vt:lpstr>
      <vt:lpstr>колокольчик</vt:lpstr>
      <vt:lpstr>ромашка</vt:lpstr>
      <vt:lpstr>белая кувшинка</vt:lpstr>
      <vt:lpstr>мать-и-мачеха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Цветочный калейдоскоп</dc:title>
  <dc:creator>Пользователь15</dc:creator>
  <cp:lastModifiedBy>loginova</cp:lastModifiedBy>
  <cp:revision>23</cp:revision>
  <dcterms:created xsi:type="dcterms:W3CDTF">2011-09-30T03:29:32Z</dcterms:created>
  <dcterms:modified xsi:type="dcterms:W3CDTF">2012-01-27T04:25:07Z</dcterms:modified>
</cp:coreProperties>
</file>