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0" r:id="rId2"/>
    <p:sldId id="273" r:id="rId3"/>
    <p:sldId id="272" r:id="rId4"/>
    <p:sldId id="260" r:id="rId5"/>
    <p:sldId id="276" r:id="rId6"/>
    <p:sldId id="261" r:id="rId7"/>
    <p:sldId id="262" r:id="rId8"/>
    <p:sldId id="263" r:id="rId9"/>
    <p:sldId id="264" r:id="rId10"/>
    <p:sldId id="278" r:id="rId11"/>
    <p:sldId id="265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9CBFBC-1263-423A-B94A-AD713F704F01}" type="doc">
      <dgm:prSet loTypeId="urn:microsoft.com/office/officeart/2005/8/layout/radial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BA5666A-7249-4173-BEFF-B3677E0EBC88}">
      <dgm:prSet phldrT="[Текст]"/>
      <dgm:spPr/>
      <dgm:t>
        <a:bodyPr/>
        <a:lstStyle/>
        <a:p>
          <a:r>
            <a:rPr lang="ru-RU" dirty="0" smtClean="0"/>
            <a:t>КОМПЕТЕНТНОСТЬ РОДИТЕЛЕЙ</a:t>
          </a:r>
          <a:endParaRPr lang="ru-RU" dirty="0"/>
        </a:p>
      </dgm:t>
    </dgm:pt>
    <dgm:pt modelId="{A71043DD-2D36-45AE-892E-58D444687BEF}" type="parTrans" cxnId="{F8E8CB78-9095-46A4-AE24-9C304B1DF564}">
      <dgm:prSet/>
      <dgm:spPr/>
      <dgm:t>
        <a:bodyPr/>
        <a:lstStyle/>
        <a:p>
          <a:endParaRPr lang="ru-RU"/>
        </a:p>
      </dgm:t>
    </dgm:pt>
    <dgm:pt modelId="{84334206-B97C-4D58-813F-FB5199955AF2}" type="sibTrans" cxnId="{F8E8CB78-9095-46A4-AE24-9C304B1DF564}">
      <dgm:prSet/>
      <dgm:spPr/>
      <dgm:t>
        <a:bodyPr/>
        <a:lstStyle/>
        <a:p>
          <a:endParaRPr lang="ru-RU"/>
        </a:p>
      </dgm:t>
    </dgm:pt>
    <dgm:pt modelId="{5233550E-7F1A-4F78-BA84-2BFC0240DFBE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>
                  <a:lumMod val="95000"/>
                  <a:lumOff val="5000"/>
                </a:schemeClr>
              </a:solidFill>
            </a:rPr>
            <a:t>МОТИВАЦИОННО-ЦЕЛЕВОЙ</a:t>
          </a:r>
          <a:endParaRPr lang="ru-RU" sz="1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D63F18E-C6CB-4832-ABAF-1D0B52CC36EF}" type="parTrans" cxnId="{0C439A4F-BA6F-40DC-A0BC-D09922441024}">
      <dgm:prSet/>
      <dgm:spPr/>
      <dgm:t>
        <a:bodyPr/>
        <a:lstStyle/>
        <a:p>
          <a:endParaRPr lang="ru-RU"/>
        </a:p>
      </dgm:t>
    </dgm:pt>
    <dgm:pt modelId="{B4E139B8-A0F4-4B5C-BF9F-CCC2C31E7689}" type="sibTrans" cxnId="{0C439A4F-BA6F-40DC-A0BC-D09922441024}">
      <dgm:prSet/>
      <dgm:spPr/>
      <dgm:t>
        <a:bodyPr/>
        <a:lstStyle/>
        <a:p>
          <a:endParaRPr lang="ru-RU"/>
        </a:p>
      </dgm:t>
    </dgm:pt>
    <dgm:pt modelId="{165BE22C-5AD9-4FA5-BE5E-A144212B85D6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>
                  <a:lumMod val="95000"/>
                  <a:lumOff val="5000"/>
                </a:schemeClr>
              </a:solidFill>
            </a:rPr>
            <a:t>КОГНИТИВНЫЙ</a:t>
          </a:r>
          <a:endParaRPr lang="ru-RU" sz="1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08C59CD-49B8-4630-B06D-5EDC8A6ADD6E}" type="parTrans" cxnId="{148C1573-E1F9-4889-AB61-2EFDA91B68FA}">
      <dgm:prSet/>
      <dgm:spPr/>
      <dgm:t>
        <a:bodyPr/>
        <a:lstStyle/>
        <a:p>
          <a:endParaRPr lang="ru-RU"/>
        </a:p>
      </dgm:t>
    </dgm:pt>
    <dgm:pt modelId="{EC49D311-9C2C-44A0-9123-69D9A1CBC7A0}" type="sibTrans" cxnId="{148C1573-E1F9-4889-AB61-2EFDA91B68FA}">
      <dgm:prSet/>
      <dgm:spPr/>
      <dgm:t>
        <a:bodyPr/>
        <a:lstStyle/>
        <a:p>
          <a:endParaRPr lang="ru-RU"/>
        </a:p>
      </dgm:t>
    </dgm:pt>
    <dgm:pt modelId="{549AAE8B-5F39-45A5-9C49-2C11C3EFF20A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>
                  <a:lumMod val="95000"/>
                  <a:lumOff val="5000"/>
                </a:schemeClr>
              </a:solidFill>
            </a:rPr>
            <a:t>ДЕЯТЕЛЬНОСТНЫЙ</a:t>
          </a:r>
          <a:endParaRPr lang="ru-RU" sz="1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A3E9400-00BD-4710-A4BA-3A07E54EE9AF}" type="parTrans" cxnId="{EDEB9E2B-7220-4C5D-BF2D-10178D9C7813}">
      <dgm:prSet/>
      <dgm:spPr/>
      <dgm:t>
        <a:bodyPr/>
        <a:lstStyle/>
        <a:p>
          <a:endParaRPr lang="ru-RU"/>
        </a:p>
      </dgm:t>
    </dgm:pt>
    <dgm:pt modelId="{810D792F-4237-458F-B424-96D15D4D1C2E}" type="sibTrans" cxnId="{EDEB9E2B-7220-4C5D-BF2D-10178D9C7813}">
      <dgm:prSet/>
      <dgm:spPr/>
      <dgm:t>
        <a:bodyPr/>
        <a:lstStyle/>
        <a:p>
          <a:endParaRPr lang="ru-RU"/>
        </a:p>
      </dgm:t>
    </dgm:pt>
    <dgm:pt modelId="{1BFB2281-1D06-4BF6-A98F-51F1A92DAAA6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>
                  <a:lumMod val="95000"/>
                  <a:lumOff val="5000"/>
                </a:schemeClr>
              </a:solidFill>
            </a:rPr>
            <a:t>ОЦЕНОЧНЫЙ</a:t>
          </a:r>
          <a:endParaRPr lang="ru-RU" sz="1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D5F8E8D-E032-4145-ADEF-DC0DD208519E}" type="parTrans" cxnId="{39097FD0-D80F-4C2E-AC92-4F2399ACCB52}">
      <dgm:prSet/>
      <dgm:spPr/>
      <dgm:t>
        <a:bodyPr/>
        <a:lstStyle/>
        <a:p>
          <a:endParaRPr lang="ru-RU"/>
        </a:p>
      </dgm:t>
    </dgm:pt>
    <dgm:pt modelId="{641D1253-1048-4895-B9CD-75B022691A6C}" type="sibTrans" cxnId="{39097FD0-D80F-4C2E-AC92-4F2399ACCB52}">
      <dgm:prSet/>
      <dgm:spPr/>
      <dgm:t>
        <a:bodyPr/>
        <a:lstStyle/>
        <a:p>
          <a:endParaRPr lang="ru-RU"/>
        </a:p>
      </dgm:t>
    </dgm:pt>
    <dgm:pt modelId="{60C0D8CF-AF51-4346-A435-7F517C21C9FE}" type="pres">
      <dgm:prSet presAssocID="{1D9CBFBC-1263-423A-B94A-AD713F704F0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81C5F1-AA61-4A2C-9B63-0BED4FDEFBAC}" type="pres">
      <dgm:prSet presAssocID="{9BA5666A-7249-4173-BEFF-B3677E0EBC88}" presName="centerShape" presStyleLbl="node0" presStyleIdx="0" presStyleCnt="1" custScaleX="109883" custScaleY="98525"/>
      <dgm:spPr/>
      <dgm:t>
        <a:bodyPr/>
        <a:lstStyle/>
        <a:p>
          <a:endParaRPr lang="ru-RU"/>
        </a:p>
      </dgm:t>
    </dgm:pt>
    <dgm:pt modelId="{2039D10B-CA6E-4787-86F9-B35F1EEF45CE}" type="pres">
      <dgm:prSet presAssocID="{5233550E-7F1A-4F78-BA84-2BFC0240DFBE}" presName="node" presStyleLbl="node1" presStyleIdx="0" presStyleCnt="4" custScaleX="182395" custScaleY="1160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6F642B-A1FC-4060-AA79-E8BC003D8BE6}" type="pres">
      <dgm:prSet presAssocID="{5233550E-7F1A-4F78-BA84-2BFC0240DFBE}" presName="dummy" presStyleCnt="0"/>
      <dgm:spPr/>
    </dgm:pt>
    <dgm:pt modelId="{7AEC4ADA-8444-437C-8533-C04002E39A85}" type="pres">
      <dgm:prSet presAssocID="{B4E139B8-A0F4-4B5C-BF9F-CCC2C31E7689}" presName="sibTrans" presStyleLbl="sibTrans2D1" presStyleIdx="0" presStyleCnt="4" custScaleX="132670" custScaleY="115758" custLinFactNeighborX="2065" custLinFactNeighborY="-1762"/>
      <dgm:spPr/>
      <dgm:t>
        <a:bodyPr/>
        <a:lstStyle/>
        <a:p>
          <a:endParaRPr lang="ru-RU"/>
        </a:p>
      </dgm:t>
    </dgm:pt>
    <dgm:pt modelId="{FB8D78D1-1535-412F-B36D-D9DA1EC7E86F}" type="pres">
      <dgm:prSet presAssocID="{165BE22C-5AD9-4FA5-BE5E-A144212B85D6}" presName="node" presStyleLbl="node1" presStyleIdx="1" presStyleCnt="4" custScaleX="1711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1BEA11-325B-4CB1-8F50-C2DAC705D594}" type="pres">
      <dgm:prSet presAssocID="{165BE22C-5AD9-4FA5-BE5E-A144212B85D6}" presName="dummy" presStyleCnt="0"/>
      <dgm:spPr/>
    </dgm:pt>
    <dgm:pt modelId="{F9128F48-B686-4A92-AA66-F3276146D150}" type="pres">
      <dgm:prSet presAssocID="{EC49D311-9C2C-44A0-9123-69D9A1CBC7A0}" presName="sibTrans" presStyleLbl="sibTrans2D1" presStyleIdx="1" presStyleCnt="4" custLinFactNeighborX="18888" custLinFactNeighborY="10486"/>
      <dgm:spPr/>
      <dgm:t>
        <a:bodyPr/>
        <a:lstStyle/>
        <a:p>
          <a:endParaRPr lang="ru-RU"/>
        </a:p>
      </dgm:t>
    </dgm:pt>
    <dgm:pt modelId="{302C7C06-8BCD-4C2D-BFDA-26050B77AB41}" type="pres">
      <dgm:prSet presAssocID="{549AAE8B-5F39-45A5-9C49-2C11C3EFF20A}" presName="node" presStyleLbl="node1" presStyleIdx="2" presStyleCnt="4" custScaleX="215829" custRadScaleRad="98466" custRadScaleInc="-82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6ED38A-6505-4074-9076-84449CD4A5EE}" type="pres">
      <dgm:prSet presAssocID="{549AAE8B-5F39-45A5-9C49-2C11C3EFF20A}" presName="dummy" presStyleCnt="0"/>
      <dgm:spPr/>
    </dgm:pt>
    <dgm:pt modelId="{B647DFA1-6C3F-4275-8405-6D189FD6459D}" type="pres">
      <dgm:prSet presAssocID="{810D792F-4237-458F-B424-96D15D4D1C2E}" presName="sibTrans" presStyleLbl="sibTrans2D1" presStyleIdx="2" presStyleCnt="4" custLinFactNeighborX="-16330" custLinFactNeighborY="10485"/>
      <dgm:spPr/>
      <dgm:t>
        <a:bodyPr/>
        <a:lstStyle/>
        <a:p>
          <a:endParaRPr lang="ru-RU"/>
        </a:p>
      </dgm:t>
    </dgm:pt>
    <dgm:pt modelId="{14019DB0-6957-49F1-B99A-9F36F5C8764D}" type="pres">
      <dgm:prSet presAssocID="{1BFB2281-1D06-4BF6-A98F-51F1A92DAAA6}" presName="node" presStyleLbl="node1" presStyleIdx="3" presStyleCnt="4" custScaleX="1626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9E0284-A578-4ABE-B73C-29375CA0A684}" type="pres">
      <dgm:prSet presAssocID="{1BFB2281-1D06-4BF6-A98F-51F1A92DAAA6}" presName="dummy" presStyleCnt="0"/>
      <dgm:spPr/>
    </dgm:pt>
    <dgm:pt modelId="{08E08E43-093A-43D9-A548-26360CA70D85}" type="pres">
      <dgm:prSet presAssocID="{641D1253-1048-4895-B9CD-75B022691A6C}" presName="sibTrans" presStyleLbl="sibTrans2D1" presStyleIdx="3" presStyleCnt="4" custLinFactNeighborX="-16335" custLinFactNeighborY="-7879"/>
      <dgm:spPr/>
      <dgm:t>
        <a:bodyPr/>
        <a:lstStyle/>
        <a:p>
          <a:endParaRPr lang="ru-RU"/>
        </a:p>
      </dgm:t>
    </dgm:pt>
  </dgm:ptLst>
  <dgm:cxnLst>
    <dgm:cxn modelId="{148C1573-E1F9-4889-AB61-2EFDA91B68FA}" srcId="{9BA5666A-7249-4173-BEFF-B3677E0EBC88}" destId="{165BE22C-5AD9-4FA5-BE5E-A144212B85D6}" srcOrd="1" destOrd="0" parTransId="{808C59CD-49B8-4630-B06D-5EDC8A6ADD6E}" sibTransId="{EC49D311-9C2C-44A0-9123-69D9A1CBC7A0}"/>
    <dgm:cxn modelId="{39097FD0-D80F-4C2E-AC92-4F2399ACCB52}" srcId="{9BA5666A-7249-4173-BEFF-B3677E0EBC88}" destId="{1BFB2281-1D06-4BF6-A98F-51F1A92DAAA6}" srcOrd="3" destOrd="0" parTransId="{DD5F8E8D-E032-4145-ADEF-DC0DD208519E}" sibTransId="{641D1253-1048-4895-B9CD-75B022691A6C}"/>
    <dgm:cxn modelId="{2E10F964-26C7-4313-BE1F-CF68B789F63C}" type="presOf" srcId="{641D1253-1048-4895-B9CD-75B022691A6C}" destId="{08E08E43-093A-43D9-A548-26360CA70D85}" srcOrd="0" destOrd="0" presId="urn:microsoft.com/office/officeart/2005/8/layout/radial6"/>
    <dgm:cxn modelId="{01A10C92-3E25-44A2-A598-43D09BF37FF9}" type="presOf" srcId="{B4E139B8-A0F4-4B5C-BF9F-CCC2C31E7689}" destId="{7AEC4ADA-8444-437C-8533-C04002E39A85}" srcOrd="0" destOrd="0" presId="urn:microsoft.com/office/officeart/2005/8/layout/radial6"/>
    <dgm:cxn modelId="{4A96BFFE-8EE1-4D59-B311-B853E31FD142}" type="presOf" srcId="{9BA5666A-7249-4173-BEFF-B3677E0EBC88}" destId="{9281C5F1-AA61-4A2C-9B63-0BED4FDEFBAC}" srcOrd="0" destOrd="0" presId="urn:microsoft.com/office/officeart/2005/8/layout/radial6"/>
    <dgm:cxn modelId="{33C5F8EB-BE48-49BE-9F5D-F014E1615000}" type="presOf" srcId="{5233550E-7F1A-4F78-BA84-2BFC0240DFBE}" destId="{2039D10B-CA6E-4787-86F9-B35F1EEF45CE}" srcOrd="0" destOrd="0" presId="urn:microsoft.com/office/officeart/2005/8/layout/radial6"/>
    <dgm:cxn modelId="{1876634B-ED2E-4D48-B68B-0ADCC2AC9364}" type="presOf" srcId="{EC49D311-9C2C-44A0-9123-69D9A1CBC7A0}" destId="{F9128F48-B686-4A92-AA66-F3276146D150}" srcOrd="0" destOrd="0" presId="urn:microsoft.com/office/officeart/2005/8/layout/radial6"/>
    <dgm:cxn modelId="{F8E8CB78-9095-46A4-AE24-9C304B1DF564}" srcId="{1D9CBFBC-1263-423A-B94A-AD713F704F01}" destId="{9BA5666A-7249-4173-BEFF-B3677E0EBC88}" srcOrd="0" destOrd="0" parTransId="{A71043DD-2D36-45AE-892E-58D444687BEF}" sibTransId="{84334206-B97C-4D58-813F-FB5199955AF2}"/>
    <dgm:cxn modelId="{EDEB9E2B-7220-4C5D-BF2D-10178D9C7813}" srcId="{9BA5666A-7249-4173-BEFF-B3677E0EBC88}" destId="{549AAE8B-5F39-45A5-9C49-2C11C3EFF20A}" srcOrd="2" destOrd="0" parTransId="{3A3E9400-00BD-4710-A4BA-3A07E54EE9AF}" sibTransId="{810D792F-4237-458F-B424-96D15D4D1C2E}"/>
    <dgm:cxn modelId="{D9E8C85F-CE6B-4091-BDAB-904DCCD6BC8B}" type="presOf" srcId="{1BFB2281-1D06-4BF6-A98F-51F1A92DAAA6}" destId="{14019DB0-6957-49F1-B99A-9F36F5C8764D}" srcOrd="0" destOrd="0" presId="urn:microsoft.com/office/officeart/2005/8/layout/radial6"/>
    <dgm:cxn modelId="{FF3A567E-0DF7-4E04-9518-652630882727}" type="presOf" srcId="{810D792F-4237-458F-B424-96D15D4D1C2E}" destId="{B647DFA1-6C3F-4275-8405-6D189FD6459D}" srcOrd="0" destOrd="0" presId="urn:microsoft.com/office/officeart/2005/8/layout/radial6"/>
    <dgm:cxn modelId="{C0938BE0-141C-4D56-BC74-6D2D6D8CF930}" type="presOf" srcId="{165BE22C-5AD9-4FA5-BE5E-A144212B85D6}" destId="{FB8D78D1-1535-412F-B36D-D9DA1EC7E86F}" srcOrd="0" destOrd="0" presId="urn:microsoft.com/office/officeart/2005/8/layout/radial6"/>
    <dgm:cxn modelId="{0C439A4F-BA6F-40DC-A0BC-D09922441024}" srcId="{9BA5666A-7249-4173-BEFF-B3677E0EBC88}" destId="{5233550E-7F1A-4F78-BA84-2BFC0240DFBE}" srcOrd="0" destOrd="0" parTransId="{FD63F18E-C6CB-4832-ABAF-1D0B52CC36EF}" sibTransId="{B4E139B8-A0F4-4B5C-BF9F-CCC2C31E7689}"/>
    <dgm:cxn modelId="{8968C457-B6E2-4175-95DE-CB90775A9FA2}" type="presOf" srcId="{549AAE8B-5F39-45A5-9C49-2C11C3EFF20A}" destId="{302C7C06-8BCD-4C2D-BFDA-26050B77AB41}" srcOrd="0" destOrd="0" presId="urn:microsoft.com/office/officeart/2005/8/layout/radial6"/>
    <dgm:cxn modelId="{52CBEF46-3493-43D0-86A5-FECF3D1CB341}" type="presOf" srcId="{1D9CBFBC-1263-423A-B94A-AD713F704F01}" destId="{60C0D8CF-AF51-4346-A435-7F517C21C9FE}" srcOrd="0" destOrd="0" presId="urn:microsoft.com/office/officeart/2005/8/layout/radial6"/>
    <dgm:cxn modelId="{493B9012-631C-4558-B312-100A16076394}" type="presParOf" srcId="{60C0D8CF-AF51-4346-A435-7F517C21C9FE}" destId="{9281C5F1-AA61-4A2C-9B63-0BED4FDEFBAC}" srcOrd="0" destOrd="0" presId="urn:microsoft.com/office/officeart/2005/8/layout/radial6"/>
    <dgm:cxn modelId="{75F4CAF8-CC7A-42EF-AF80-E8034E993F97}" type="presParOf" srcId="{60C0D8CF-AF51-4346-A435-7F517C21C9FE}" destId="{2039D10B-CA6E-4787-86F9-B35F1EEF45CE}" srcOrd="1" destOrd="0" presId="urn:microsoft.com/office/officeart/2005/8/layout/radial6"/>
    <dgm:cxn modelId="{F982ED41-FDE6-4F19-9475-A29F4AAEFE05}" type="presParOf" srcId="{60C0D8CF-AF51-4346-A435-7F517C21C9FE}" destId="{196F642B-A1FC-4060-AA79-E8BC003D8BE6}" srcOrd="2" destOrd="0" presId="urn:microsoft.com/office/officeart/2005/8/layout/radial6"/>
    <dgm:cxn modelId="{21F8A062-EF48-414A-A484-2A62D93C42F1}" type="presParOf" srcId="{60C0D8CF-AF51-4346-A435-7F517C21C9FE}" destId="{7AEC4ADA-8444-437C-8533-C04002E39A85}" srcOrd="3" destOrd="0" presId="urn:microsoft.com/office/officeart/2005/8/layout/radial6"/>
    <dgm:cxn modelId="{53837D1B-202C-47CE-865D-6070EBB70B4E}" type="presParOf" srcId="{60C0D8CF-AF51-4346-A435-7F517C21C9FE}" destId="{FB8D78D1-1535-412F-B36D-D9DA1EC7E86F}" srcOrd="4" destOrd="0" presId="urn:microsoft.com/office/officeart/2005/8/layout/radial6"/>
    <dgm:cxn modelId="{CC022F5A-1A9C-4352-8046-220F865EF3A2}" type="presParOf" srcId="{60C0D8CF-AF51-4346-A435-7F517C21C9FE}" destId="{821BEA11-325B-4CB1-8F50-C2DAC705D594}" srcOrd="5" destOrd="0" presId="urn:microsoft.com/office/officeart/2005/8/layout/radial6"/>
    <dgm:cxn modelId="{4A7A0F43-042C-4C71-8D71-3ADF4BA875ED}" type="presParOf" srcId="{60C0D8CF-AF51-4346-A435-7F517C21C9FE}" destId="{F9128F48-B686-4A92-AA66-F3276146D150}" srcOrd="6" destOrd="0" presId="urn:microsoft.com/office/officeart/2005/8/layout/radial6"/>
    <dgm:cxn modelId="{45665620-16F0-453D-AEDF-877DFEFB4C8B}" type="presParOf" srcId="{60C0D8CF-AF51-4346-A435-7F517C21C9FE}" destId="{302C7C06-8BCD-4C2D-BFDA-26050B77AB41}" srcOrd="7" destOrd="0" presId="urn:microsoft.com/office/officeart/2005/8/layout/radial6"/>
    <dgm:cxn modelId="{81562BCF-E1A4-4A1C-B3A5-0A6C0447461F}" type="presParOf" srcId="{60C0D8CF-AF51-4346-A435-7F517C21C9FE}" destId="{266ED38A-6505-4074-9076-84449CD4A5EE}" srcOrd="8" destOrd="0" presId="urn:microsoft.com/office/officeart/2005/8/layout/radial6"/>
    <dgm:cxn modelId="{569AD72A-E792-447B-B9AD-A2D7F785431A}" type="presParOf" srcId="{60C0D8CF-AF51-4346-A435-7F517C21C9FE}" destId="{B647DFA1-6C3F-4275-8405-6D189FD6459D}" srcOrd="9" destOrd="0" presId="urn:microsoft.com/office/officeart/2005/8/layout/radial6"/>
    <dgm:cxn modelId="{2DB82A2C-22A8-462A-B4B4-A67C6B41CDC0}" type="presParOf" srcId="{60C0D8CF-AF51-4346-A435-7F517C21C9FE}" destId="{14019DB0-6957-49F1-B99A-9F36F5C8764D}" srcOrd="10" destOrd="0" presId="urn:microsoft.com/office/officeart/2005/8/layout/radial6"/>
    <dgm:cxn modelId="{24454267-544A-4EEC-8B31-D4F4C9F51A3C}" type="presParOf" srcId="{60C0D8CF-AF51-4346-A435-7F517C21C9FE}" destId="{6F9E0284-A578-4ABE-B73C-29375CA0A684}" srcOrd="11" destOrd="0" presId="urn:microsoft.com/office/officeart/2005/8/layout/radial6"/>
    <dgm:cxn modelId="{5EB5B33B-39C7-4F26-8139-71943AE51D66}" type="presParOf" srcId="{60C0D8CF-AF51-4346-A435-7F517C21C9FE}" destId="{08E08E43-093A-43D9-A548-26360CA70D85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F6862F-90E9-4DAD-9D06-5A115CD07996}" type="doc">
      <dgm:prSet loTypeId="urn:microsoft.com/office/officeart/2005/8/layout/radial1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6DE1B6A-6683-46A3-978B-DFB85C7EC842}">
      <dgm:prSet phldrT="[Текст]"/>
      <dgm:spPr/>
      <dgm:t>
        <a:bodyPr/>
        <a:lstStyle/>
        <a:p>
          <a:r>
            <a:rPr lang="ru-RU" dirty="0" smtClean="0"/>
            <a:t>МЕТОДИКИ</a:t>
          </a:r>
          <a:endParaRPr lang="ru-RU" dirty="0"/>
        </a:p>
      </dgm:t>
    </dgm:pt>
    <dgm:pt modelId="{F22F7B19-9899-4154-BECF-01B1BF61E517}" type="parTrans" cxnId="{80712F27-5FC4-4DBE-95EF-F9D309337CE3}">
      <dgm:prSet/>
      <dgm:spPr/>
      <dgm:t>
        <a:bodyPr/>
        <a:lstStyle/>
        <a:p>
          <a:endParaRPr lang="ru-RU"/>
        </a:p>
      </dgm:t>
    </dgm:pt>
    <dgm:pt modelId="{3D1FB61B-EAF9-4843-BC2D-7E43F60D067C}" type="sibTrans" cxnId="{80712F27-5FC4-4DBE-95EF-F9D309337CE3}">
      <dgm:prSet/>
      <dgm:spPr/>
      <dgm:t>
        <a:bodyPr/>
        <a:lstStyle/>
        <a:p>
          <a:endParaRPr lang="ru-RU"/>
        </a:p>
      </dgm:t>
    </dgm:pt>
    <dgm:pt modelId="{B7100A86-BECA-49A0-9813-4D44E93DCB70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>
                  <a:lumMod val="95000"/>
                  <a:lumOff val="5000"/>
                </a:schemeClr>
              </a:solidFill>
            </a:rPr>
            <a:t>СОЦИАЛЬНЫЙ ПОРТРЕТ СЕМЬИ</a:t>
          </a:r>
          <a:endParaRPr lang="ru-RU" sz="16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54BA03D-78FD-49A4-B560-A48F8AD3C35F}" type="parTrans" cxnId="{7537E51C-CF98-4C80-81F9-758CC3C89BC1}">
      <dgm:prSet/>
      <dgm:spPr/>
      <dgm:t>
        <a:bodyPr/>
        <a:lstStyle/>
        <a:p>
          <a:endParaRPr lang="ru-RU"/>
        </a:p>
      </dgm:t>
    </dgm:pt>
    <dgm:pt modelId="{1A149A43-B5EF-4C2B-8ED0-5891BBAE269D}" type="sibTrans" cxnId="{7537E51C-CF98-4C80-81F9-758CC3C89BC1}">
      <dgm:prSet/>
      <dgm:spPr/>
      <dgm:t>
        <a:bodyPr/>
        <a:lstStyle/>
        <a:p>
          <a:endParaRPr lang="ru-RU"/>
        </a:p>
      </dgm:t>
    </dgm:pt>
    <dgm:pt modelId="{453AB717-B352-46A8-9D8D-722BD935C058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>
                  <a:lumMod val="95000"/>
                  <a:lumOff val="5000"/>
                </a:schemeClr>
              </a:solidFill>
            </a:rPr>
            <a:t>ТЕСТ-ОПРОСНИК</a:t>
          </a:r>
          <a:endParaRPr lang="ru-RU" sz="16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275E8EC-7DBD-4FA3-B0FE-766485176EDD}" type="parTrans" cxnId="{430C5042-ABB4-4ECA-A6E7-DEF729257CEE}">
      <dgm:prSet/>
      <dgm:spPr/>
      <dgm:t>
        <a:bodyPr/>
        <a:lstStyle/>
        <a:p>
          <a:endParaRPr lang="ru-RU"/>
        </a:p>
      </dgm:t>
    </dgm:pt>
    <dgm:pt modelId="{20863402-1294-44ED-BCF2-A6117D67448E}" type="sibTrans" cxnId="{430C5042-ABB4-4ECA-A6E7-DEF729257CEE}">
      <dgm:prSet/>
      <dgm:spPr/>
      <dgm:t>
        <a:bodyPr/>
        <a:lstStyle/>
        <a:p>
          <a:endParaRPr lang="ru-RU"/>
        </a:p>
      </dgm:t>
    </dgm:pt>
    <dgm:pt modelId="{0E22C4EE-3D71-48E0-86D8-93178C8F9F44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>
                  <a:lumMod val="95000"/>
                  <a:lumOff val="5000"/>
                </a:schemeClr>
              </a:solidFill>
            </a:rPr>
            <a:t>АНКЕТИРОВАНИЕ</a:t>
          </a:r>
          <a:endParaRPr lang="ru-RU" sz="16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7E7B42D-01D5-4656-BB70-41B666805269}" type="parTrans" cxnId="{76775114-533F-4599-A8F0-2FA3B7BCEB29}">
      <dgm:prSet/>
      <dgm:spPr/>
      <dgm:t>
        <a:bodyPr/>
        <a:lstStyle/>
        <a:p>
          <a:endParaRPr lang="ru-RU"/>
        </a:p>
      </dgm:t>
    </dgm:pt>
    <dgm:pt modelId="{BAEB317B-90F5-4C38-85E4-87FC439A68B1}" type="sibTrans" cxnId="{76775114-533F-4599-A8F0-2FA3B7BCEB29}">
      <dgm:prSet/>
      <dgm:spPr/>
      <dgm:t>
        <a:bodyPr/>
        <a:lstStyle/>
        <a:p>
          <a:endParaRPr lang="ru-RU"/>
        </a:p>
      </dgm:t>
    </dgm:pt>
    <dgm:pt modelId="{2E28C065-DEDF-40FD-A2C3-05CCE729A24F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>
                  <a:lumMod val="95000"/>
                  <a:lumOff val="5000"/>
                </a:schemeClr>
              </a:solidFill>
            </a:rPr>
            <a:t>АНАМНЕЗ</a:t>
          </a:r>
          <a:endParaRPr lang="ru-RU" sz="16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0596135-47BF-497A-9C7E-9D6E306BC685}" type="parTrans" cxnId="{F78808CA-1136-4548-940C-DFBA28EA9D27}">
      <dgm:prSet/>
      <dgm:spPr/>
      <dgm:t>
        <a:bodyPr/>
        <a:lstStyle/>
        <a:p>
          <a:endParaRPr lang="ru-RU"/>
        </a:p>
      </dgm:t>
    </dgm:pt>
    <dgm:pt modelId="{C050F584-06F4-4B04-9404-73E564749A64}" type="sibTrans" cxnId="{F78808CA-1136-4548-940C-DFBA28EA9D27}">
      <dgm:prSet/>
      <dgm:spPr/>
      <dgm:t>
        <a:bodyPr/>
        <a:lstStyle/>
        <a:p>
          <a:endParaRPr lang="ru-RU"/>
        </a:p>
      </dgm:t>
    </dgm:pt>
    <dgm:pt modelId="{D8159823-E69F-464D-8B41-141CC2171446}" type="pres">
      <dgm:prSet presAssocID="{1CF6862F-90E9-4DAD-9D06-5A115CD0799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C70E76-1FF3-4561-A0FC-CEAC113C291B}" type="pres">
      <dgm:prSet presAssocID="{C6DE1B6A-6683-46A3-978B-DFB85C7EC842}" presName="centerShape" presStyleLbl="node0" presStyleIdx="0" presStyleCnt="1"/>
      <dgm:spPr/>
      <dgm:t>
        <a:bodyPr/>
        <a:lstStyle/>
        <a:p>
          <a:endParaRPr lang="ru-RU"/>
        </a:p>
      </dgm:t>
    </dgm:pt>
    <dgm:pt modelId="{3E81685E-7FB5-42BE-AC7B-32EFFC538123}" type="pres">
      <dgm:prSet presAssocID="{954BA03D-78FD-49A4-B560-A48F8AD3C35F}" presName="Name9" presStyleLbl="parChTrans1D2" presStyleIdx="0" presStyleCnt="4"/>
      <dgm:spPr/>
      <dgm:t>
        <a:bodyPr/>
        <a:lstStyle/>
        <a:p>
          <a:endParaRPr lang="ru-RU"/>
        </a:p>
      </dgm:t>
    </dgm:pt>
    <dgm:pt modelId="{84576E1D-55E8-4F18-9BCE-A2B982AA38E4}" type="pres">
      <dgm:prSet presAssocID="{954BA03D-78FD-49A4-B560-A48F8AD3C35F}" presName="connTx" presStyleLbl="parChTrans1D2" presStyleIdx="0" presStyleCnt="4"/>
      <dgm:spPr/>
      <dgm:t>
        <a:bodyPr/>
        <a:lstStyle/>
        <a:p>
          <a:endParaRPr lang="ru-RU"/>
        </a:p>
      </dgm:t>
    </dgm:pt>
    <dgm:pt modelId="{B2839701-CEE5-4BE1-9242-2972C648CAD5}" type="pres">
      <dgm:prSet presAssocID="{B7100A86-BECA-49A0-9813-4D44E93DCB70}" presName="node" presStyleLbl="node1" presStyleIdx="0" presStyleCnt="4" custScaleX="192998" custScaleY="123214" custRadScaleRad="125534" custRadScaleInc="25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B7F2C1-A570-46E3-A0E9-54366EA11834}" type="pres">
      <dgm:prSet presAssocID="{3275E8EC-7DBD-4FA3-B0FE-766485176EDD}" presName="Name9" presStyleLbl="parChTrans1D2" presStyleIdx="1" presStyleCnt="4"/>
      <dgm:spPr/>
      <dgm:t>
        <a:bodyPr/>
        <a:lstStyle/>
        <a:p>
          <a:endParaRPr lang="ru-RU"/>
        </a:p>
      </dgm:t>
    </dgm:pt>
    <dgm:pt modelId="{1A0BE677-C9C6-45D5-8F8F-B074C35D31A7}" type="pres">
      <dgm:prSet presAssocID="{3275E8EC-7DBD-4FA3-B0FE-766485176EDD}" presName="connTx" presStyleLbl="parChTrans1D2" presStyleIdx="1" presStyleCnt="4"/>
      <dgm:spPr/>
      <dgm:t>
        <a:bodyPr/>
        <a:lstStyle/>
        <a:p>
          <a:endParaRPr lang="ru-RU"/>
        </a:p>
      </dgm:t>
    </dgm:pt>
    <dgm:pt modelId="{3FAF1B43-171E-405E-8090-402504DF4FD7}" type="pres">
      <dgm:prSet presAssocID="{453AB717-B352-46A8-9D8D-722BD935C058}" presName="node" presStyleLbl="node1" presStyleIdx="1" presStyleCnt="4" custScaleX="164228" custRadScaleRad="151374" custRadScaleInc="-23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0268F5-70CB-4043-A92D-323D3251ACAB}" type="pres">
      <dgm:prSet presAssocID="{97E7B42D-01D5-4656-BB70-41B666805269}" presName="Name9" presStyleLbl="parChTrans1D2" presStyleIdx="2" presStyleCnt="4"/>
      <dgm:spPr/>
      <dgm:t>
        <a:bodyPr/>
        <a:lstStyle/>
        <a:p>
          <a:endParaRPr lang="ru-RU"/>
        </a:p>
      </dgm:t>
    </dgm:pt>
    <dgm:pt modelId="{03CEBC04-2DD1-4387-9D7C-E46A7AE853B7}" type="pres">
      <dgm:prSet presAssocID="{97E7B42D-01D5-4656-BB70-41B666805269}" presName="connTx" presStyleLbl="parChTrans1D2" presStyleIdx="2" presStyleCnt="4"/>
      <dgm:spPr/>
      <dgm:t>
        <a:bodyPr/>
        <a:lstStyle/>
        <a:p>
          <a:endParaRPr lang="ru-RU"/>
        </a:p>
      </dgm:t>
    </dgm:pt>
    <dgm:pt modelId="{F715DDF5-DBB1-4FE0-AABD-E0323BC9CA00}" type="pres">
      <dgm:prSet presAssocID="{0E22C4EE-3D71-48E0-86D8-93178C8F9F44}" presName="node" presStyleLbl="node1" presStyleIdx="2" presStyleCnt="4" custScaleX="1725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11AA4D-8C98-45E0-AB29-2A6B2B3C2D3B}" type="pres">
      <dgm:prSet presAssocID="{70596135-47BF-497A-9C7E-9D6E306BC685}" presName="Name9" presStyleLbl="parChTrans1D2" presStyleIdx="3" presStyleCnt="4"/>
      <dgm:spPr/>
      <dgm:t>
        <a:bodyPr/>
        <a:lstStyle/>
        <a:p>
          <a:endParaRPr lang="ru-RU"/>
        </a:p>
      </dgm:t>
    </dgm:pt>
    <dgm:pt modelId="{C0B53DEF-5A54-4811-8D2D-8078333C48FA}" type="pres">
      <dgm:prSet presAssocID="{70596135-47BF-497A-9C7E-9D6E306BC685}" presName="connTx" presStyleLbl="parChTrans1D2" presStyleIdx="3" presStyleCnt="4"/>
      <dgm:spPr/>
      <dgm:t>
        <a:bodyPr/>
        <a:lstStyle/>
        <a:p>
          <a:endParaRPr lang="ru-RU"/>
        </a:p>
      </dgm:t>
    </dgm:pt>
    <dgm:pt modelId="{C1512089-660C-43EA-A0E1-A3FADE3C2C0D}" type="pres">
      <dgm:prSet presAssocID="{2E28C065-DEDF-40FD-A2C3-05CCE729A24F}" presName="node" presStyleLbl="node1" presStyleIdx="3" presStyleCnt="4" custScaleX="151255" custRadScaleRad="133023" custRadScaleInc="26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21BEC2-11DF-4CAC-925A-4E851D64504A}" type="presOf" srcId="{97E7B42D-01D5-4656-BB70-41B666805269}" destId="{03CEBC04-2DD1-4387-9D7C-E46A7AE853B7}" srcOrd="1" destOrd="0" presId="urn:microsoft.com/office/officeart/2005/8/layout/radial1"/>
    <dgm:cxn modelId="{F19C6B63-6991-4085-A0FF-D1BEB8793D46}" type="presOf" srcId="{2E28C065-DEDF-40FD-A2C3-05CCE729A24F}" destId="{C1512089-660C-43EA-A0E1-A3FADE3C2C0D}" srcOrd="0" destOrd="0" presId="urn:microsoft.com/office/officeart/2005/8/layout/radial1"/>
    <dgm:cxn modelId="{120E36EC-7B3E-4550-8E24-FBED2C7CEE68}" type="presOf" srcId="{70596135-47BF-497A-9C7E-9D6E306BC685}" destId="{C0B53DEF-5A54-4811-8D2D-8078333C48FA}" srcOrd="1" destOrd="0" presId="urn:microsoft.com/office/officeart/2005/8/layout/radial1"/>
    <dgm:cxn modelId="{9666710A-358E-4281-B0B4-C3A37D976911}" type="presOf" srcId="{954BA03D-78FD-49A4-B560-A48F8AD3C35F}" destId="{3E81685E-7FB5-42BE-AC7B-32EFFC538123}" srcOrd="0" destOrd="0" presId="urn:microsoft.com/office/officeart/2005/8/layout/radial1"/>
    <dgm:cxn modelId="{1520DAEA-2630-46DA-9510-E6EFC5655F2F}" type="presOf" srcId="{0E22C4EE-3D71-48E0-86D8-93178C8F9F44}" destId="{F715DDF5-DBB1-4FE0-AABD-E0323BC9CA00}" srcOrd="0" destOrd="0" presId="urn:microsoft.com/office/officeart/2005/8/layout/radial1"/>
    <dgm:cxn modelId="{84868E08-5FAE-4EEB-9ABC-AC8289893FAD}" type="presOf" srcId="{954BA03D-78FD-49A4-B560-A48F8AD3C35F}" destId="{84576E1D-55E8-4F18-9BCE-A2B982AA38E4}" srcOrd="1" destOrd="0" presId="urn:microsoft.com/office/officeart/2005/8/layout/radial1"/>
    <dgm:cxn modelId="{02340F51-0D91-4F3B-A2A3-DDF95A56DEE0}" type="presOf" srcId="{97E7B42D-01D5-4656-BB70-41B666805269}" destId="{2D0268F5-70CB-4043-A92D-323D3251ACAB}" srcOrd="0" destOrd="0" presId="urn:microsoft.com/office/officeart/2005/8/layout/radial1"/>
    <dgm:cxn modelId="{A3D58D20-75D1-4C6E-891D-61E323A9EFB9}" type="presOf" srcId="{B7100A86-BECA-49A0-9813-4D44E93DCB70}" destId="{B2839701-CEE5-4BE1-9242-2972C648CAD5}" srcOrd="0" destOrd="0" presId="urn:microsoft.com/office/officeart/2005/8/layout/radial1"/>
    <dgm:cxn modelId="{7537E51C-CF98-4C80-81F9-758CC3C89BC1}" srcId="{C6DE1B6A-6683-46A3-978B-DFB85C7EC842}" destId="{B7100A86-BECA-49A0-9813-4D44E93DCB70}" srcOrd="0" destOrd="0" parTransId="{954BA03D-78FD-49A4-B560-A48F8AD3C35F}" sibTransId="{1A149A43-B5EF-4C2B-8ED0-5891BBAE269D}"/>
    <dgm:cxn modelId="{B93813D1-EA03-4692-BB07-59D6420B455D}" type="presOf" srcId="{453AB717-B352-46A8-9D8D-722BD935C058}" destId="{3FAF1B43-171E-405E-8090-402504DF4FD7}" srcOrd="0" destOrd="0" presId="urn:microsoft.com/office/officeart/2005/8/layout/radial1"/>
    <dgm:cxn modelId="{76775114-533F-4599-A8F0-2FA3B7BCEB29}" srcId="{C6DE1B6A-6683-46A3-978B-DFB85C7EC842}" destId="{0E22C4EE-3D71-48E0-86D8-93178C8F9F44}" srcOrd="2" destOrd="0" parTransId="{97E7B42D-01D5-4656-BB70-41B666805269}" sibTransId="{BAEB317B-90F5-4C38-85E4-87FC439A68B1}"/>
    <dgm:cxn modelId="{430C5042-ABB4-4ECA-A6E7-DEF729257CEE}" srcId="{C6DE1B6A-6683-46A3-978B-DFB85C7EC842}" destId="{453AB717-B352-46A8-9D8D-722BD935C058}" srcOrd="1" destOrd="0" parTransId="{3275E8EC-7DBD-4FA3-B0FE-766485176EDD}" sibTransId="{20863402-1294-44ED-BCF2-A6117D67448E}"/>
    <dgm:cxn modelId="{70A06BE3-4DD3-4DA7-AE5E-4303E49F8849}" type="presOf" srcId="{1CF6862F-90E9-4DAD-9D06-5A115CD07996}" destId="{D8159823-E69F-464D-8B41-141CC2171446}" srcOrd="0" destOrd="0" presId="urn:microsoft.com/office/officeart/2005/8/layout/radial1"/>
    <dgm:cxn modelId="{539BE06D-2C0E-43B4-B8E3-E8146F2533CE}" type="presOf" srcId="{C6DE1B6A-6683-46A3-978B-DFB85C7EC842}" destId="{99C70E76-1FF3-4561-A0FC-CEAC113C291B}" srcOrd="0" destOrd="0" presId="urn:microsoft.com/office/officeart/2005/8/layout/radial1"/>
    <dgm:cxn modelId="{FA91B6D2-C292-403E-BFC7-934F7A0EC791}" type="presOf" srcId="{3275E8EC-7DBD-4FA3-B0FE-766485176EDD}" destId="{2AB7F2C1-A570-46E3-A0E9-54366EA11834}" srcOrd="0" destOrd="0" presId="urn:microsoft.com/office/officeart/2005/8/layout/radial1"/>
    <dgm:cxn modelId="{0FE12158-E207-4B2F-A26E-5403B0C46FEE}" type="presOf" srcId="{3275E8EC-7DBD-4FA3-B0FE-766485176EDD}" destId="{1A0BE677-C9C6-45D5-8F8F-B074C35D31A7}" srcOrd="1" destOrd="0" presId="urn:microsoft.com/office/officeart/2005/8/layout/radial1"/>
    <dgm:cxn modelId="{760F12C8-BB61-4021-911C-BBB49DA2740E}" type="presOf" srcId="{70596135-47BF-497A-9C7E-9D6E306BC685}" destId="{3011AA4D-8C98-45E0-AB29-2A6B2B3C2D3B}" srcOrd="0" destOrd="0" presId="urn:microsoft.com/office/officeart/2005/8/layout/radial1"/>
    <dgm:cxn modelId="{F78808CA-1136-4548-940C-DFBA28EA9D27}" srcId="{C6DE1B6A-6683-46A3-978B-DFB85C7EC842}" destId="{2E28C065-DEDF-40FD-A2C3-05CCE729A24F}" srcOrd="3" destOrd="0" parTransId="{70596135-47BF-497A-9C7E-9D6E306BC685}" sibTransId="{C050F584-06F4-4B04-9404-73E564749A64}"/>
    <dgm:cxn modelId="{80712F27-5FC4-4DBE-95EF-F9D309337CE3}" srcId="{1CF6862F-90E9-4DAD-9D06-5A115CD07996}" destId="{C6DE1B6A-6683-46A3-978B-DFB85C7EC842}" srcOrd="0" destOrd="0" parTransId="{F22F7B19-9899-4154-BECF-01B1BF61E517}" sibTransId="{3D1FB61B-EAF9-4843-BC2D-7E43F60D067C}"/>
    <dgm:cxn modelId="{45E73523-11A7-4BF9-B2EC-54B56C2B6DB2}" type="presParOf" srcId="{D8159823-E69F-464D-8B41-141CC2171446}" destId="{99C70E76-1FF3-4561-A0FC-CEAC113C291B}" srcOrd="0" destOrd="0" presId="urn:microsoft.com/office/officeart/2005/8/layout/radial1"/>
    <dgm:cxn modelId="{38F08A05-BA57-468D-B17B-4D3B8BAF00F7}" type="presParOf" srcId="{D8159823-E69F-464D-8B41-141CC2171446}" destId="{3E81685E-7FB5-42BE-AC7B-32EFFC538123}" srcOrd="1" destOrd="0" presId="urn:microsoft.com/office/officeart/2005/8/layout/radial1"/>
    <dgm:cxn modelId="{F39DCCDC-D22F-4D62-B7D4-EB4F643B398A}" type="presParOf" srcId="{3E81685E-7FB5-42BE-AC7B-32EFFC538123}" destId="{84576E1D-55E8-4F18-9BCE-A2B982AA38E4}" srcOrd="0" destOrd="0" presId="urn:microsoft.com/office/officeart/2005/8/layout/radial1"/>
    <dgm:cxn modelId="{73B43499-2011-40B9-AC22-3A91A80C0380}" type="presParOf" srcId="{D8159823-E69F-464D-8B41-141CC2171446}" destId="{B2839701-CEE5-4BE1-9242-2972C648CAD5}" srcOrd="2" destOrd="0" presId="urn:microsoft.com/office/officeart/2005/8/layout/radial1"/>
    <dgm:cxn modelId="{AF95BEEB-7048-4239-BAD4-39401DDE3122}" type="presParOf" srcId="{D8159823-E69F-464D-8B41-141CC2171446}" destId="{2AB7F2C1-A570-46E3-A0E9-54366EA11834}" srcOrd="3" destOrd="0" presId="urn:microsoft.com/office/officeart/2005/8/layout/radial1"/>
    <dgm:cxn modelId="{6A9D9AF6-2818-4045-BF31-D88159BB7B21}" type="presParOf" srcId="{2AB7F2C1-A570-46E3-A0E9-54366EA11834}" destId="{1A0BE677-C9C6-45D5-8F8F-B074C35D31A7}" srcOrd="0" destOrd="0" presId="urn:microsoft.com/office/officeart/2005/8/layout/radial1"/>
    <dgm:cxn modelId="{C9D6053A-3C11-4C2D-A235-3293CDB0D833}" type="presParOf" srcId="{D8159823-E69F-464D-8B41-141CC2171446}" destId="{3FAF1B43-171E-405E-8090-402504DF4FD7}" srcOrd="4" destOrd="0" presId="urn:microsoft.com/office/officeart/2005/8/layout/radial1"/>
    <dgm:cxn modelId="{35A25855-9C53-4AD5-BBA2-79C3F917D4F5}" type="presParOf" srcId="{D8159823-E69F-464D-8B41-141CC2171446}" destId="{2D0268F5-70CB-4043-A92D-323D3251ACAB}" srcOrd="5" destOrd="0" presId="urn:microsoft.com/office/officeart/2005/8/layout/radial1"/>
    <dgm:cxn modelId="{BED8FF9C-A691-4E7E-ADFD-72D988096915}" type="presParOf" srcId="{2D0268F5-70CB-4043-A92D-323D3251ACAB}" destId="{03CEBC04-2DD1-4387-9D7C-E46A7AE853B7}" srcOrd="0" destOrd="0" presId="urn:microsoft.com/office/officeart/2005/8/layout/radial1"/>
    <dgm:cxn modelId="{9281A9FF-8658-4E14-A4A8-2D924F48E4E5}" type="presParOf" srcId="{D8159823-E69F-464D-8B41-141CC2171446}" destId="{F715DDF5-DBB1-4FE0-AABD-E0323BC9CA00}" srcOrd="6" destOrd="0" presId="urn:microsoft.com/office/officeart/2005/8/layout/radial1"/>
    <dgm:cxn modelId="{1ECE2E96-14D1-49C5-80B5-AD1853C46086}" type="presParOf" srcId="{D8159823-E69F-464D-8B41-141CC2171446}" destId="{3011AA4D-8C98-45E0-AB29-2A6B2B3C2D3B}" srcOrd="7" destOrd="0" presId="urn:microsoft.com/office/officeart/2005/8/layout/radial1"/>
    <dgm:cxn modelId="{22E8560B-C9D5-4D11-8581-B3C87CDBCFE8}" type="presParOf" srcId="{3011AA4D-8C98-45E0-AB29-2A6B2B3C2D3B}" destId="{C0B53DEF-5A54-4811-8D2D-8078333C48FA}" srcOrd="0" destOrd="0" presId="urn:microsoft.com/office/officeart/2005/8/layout/radial1"/>
    <dgm:cxn modelId="{15B37FB4-FA19-432D-ACEB-31FC64FC04DE}" type="presParOf" srcId="{D8159823-E69F-464D-8B41-141CC2171446}" destId="{C1512089-660C-43EA-A0E1-A3FADE3C2C0D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E08E43-093A-43D9-A548-26360CA70D85}">
      <dsp:nvSpPr>
        <dsp:cNvPr id="0" name=""/>
        <dsp:cNvSpPr/>
      </dsp:nvSpPr>
      <dsp:spPr>
        <a:xfrm>
          <a:off x="1042414" y="343308"/>
          <a:ext cx="4085752" cy="4085752"/>
        </a:xfrm>
        <a:prstGeom prst="blockArc">
          <a:avLst>
            <a:gd name="adj1" fmla="val 10800000"/>
            <a:gd name="adj2" fmla="val 16200000"/>
            <a:gd name="adj3" fmla="val 4636"/>
          </a:avLst>
        </a:prstGeom>
        <a:solidFill>
          <a:schemeClr val="accent5">
            <a:hueOff val="-1031223"/>
            <a:satOff val="-12017"/>
            <a:lumOff val="-215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47DFA1-6C3F-4275-8405-6D189FD6459D}">
      <dsp:nvSpPr>
        <dsp:cNvPr id="0" name=""/>
        <dsp:cNvSpPr/>
      </dsp:nvSpPr>
      <dsp:spPr>
        <a:xfrm>
          <a:off x="1042383" y="1062986"/>
          <a:ext cx="4085752" cy="4085752"/>
        </a:xfrm>
        <a:prstGeom prst="blockArc">
          <a:avLst>
            <a:gd name="adj1" fmla="val 5254172"/>
            <a:gd name="adj2" fmla="val 10747232"/>
            <a:gd name="adj3" fmla="val 4636"/>
          </a:avLst>
        </a:prstGeom>
        <a:solidFill>
          <a:schemeClr val="accent5">
            <a:hueOff val="-687482"/>
            <a:satOff val="-8011"/>
            <a:lumOff val="-143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128F48-B686-4A92-AA66-F3276146D150}">
      <dsp:nvSpPr>
        <dsp:cNvPr id="0" name=""/>
        <dsp:cNvSpPr/>
      </dsp:nvSpPr>
      <dsp:spPr>
        <a:xfrm>
          <a:off x="2481774" y="1063007"/>
          <a:ext cx="4085752" cy="4085752"/>
        </a:xfrm>
        <a:prstGeom prst="blockArc">
          <a:avLst>
            <a:gd name="adj1" fmla="val 52802"/>
            <a:gd name="adj2" fmla="val 5254983"/>
            <a:gd name="adj3" fmla="val 4636"/>
          </a:avLst>
        </a:prstGeom>
        <a:solidFill>
          <a:schemeClr val="accent5">
            <a:hueOff val="-343741"/>
            <a:satOff val="-4006"/>
            <a:lumOff val="-71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EC4ADA-8444-437C-8533-C04002E39A85}">
      <dsp:nvSpPr>
        <dsp:cNvPr id="0" name=""/>
        <dsp:cNvSpPr/>
      </dsp:nvSpPr>
      <dsp:spPr>
        <a:xfrm>
          <a:off x="1126785" y="271317"/>
          <a:ext cx="5420567" cy="4729585"/>
        </a:xfrm>
        <a:prstGeom prst="blockArc">
          <a:avLst>
            <a:gd name="adj1" fmla="val 16200000"/>
            <a:gd name="adj2" fmla="val 0"/>
            <a:gd name="adj3" fmla="val 4636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81C5F1-AA61-4A2C-9B63-0BED4FDEFBAC}">
      <dsp:nvSpPr>
        <dsp:cNvPr id="0" name=""/>
        <dsp:cNvSpPr/>
      </dsp:nvSpPr>
      <dsp:spPr>
        <a:xfrm>
          <a:off x="2720273" y="1782392"/>
          <a:ext cx="2064849" cy="185141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КОМПЕТЕНТНОСТЬ РОДИТЕЛЕЙ</a:t>
          </a:r>
          <a:endParaRPr lang="ru-RU" sz="1000" kern="1200" dirty="0"/>
        </a:p>
      </dsp:txBody>
      <dsp:txXfrm>
        <a:off x="2720273" y="1782392"/>
        <a:ext cx="2064849" cy="1851417"/>
      </dsp:txXfrm>
    </dsp:sp>
    <dsp:sp modelId="{2039D10B-CA6E-4787-86F9-B35F1EEF45CE}">
      <dsp:nvSpPr>
        <dsp:cNvPr id="0" name=""/>
        <dsp:cNvSpPr/>
      </dsp:nvSpPr>
      <dsp:spPr>
        <a:xfrm>
          <a:off x="2553091" y="-50731"/>
          <a:ext cx="2399213" cy="152662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МОТИВАЦИОННО-ЦЕЛЕВОЙ</a:t>
          </a:r>
          <a:endParaRPr lang="ru-RU" sz="1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553091" y="-50731"/>
        <a:ext cx="2399213" cy="1526620"/>
      </dsp:txXfrm>
    </dsp:sp>
    <dsp:sp modelId="{FB8D78D1-1535-412F-B36D-D9DA1EC7E86F}">
      <dsp:nvSpPr>
        <dsp:cNvPr id="0" name=""/>
        <dsp:cNvSpPr/>
      </dsp:nvSpPr>
      <dsp:spPr>
        <a:xfrm>
          <a:off x="4622867" y="2050403"/>
          <a:ext cx="2250705" cy="1315394"/>
        </a:xfrm>
        <a:prstGeom prst="ellipse">
          <a:avLst/>
        </a:prstGeom>
        <a:solidFill>
          <a:schemeClr val="accent5">
            <a:hueOff val="-343741"/>
            <a:satOff val="-4006"/>
            <a:lumOff val="-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КОГНИТИВНЫЙ</a:t>
          </a:r>
          <a:endParaRPr lang="ru-RU" sz="1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622867" y="2050403"/>
        <a:ext cx="2250705" cy="1315394"/>
      </dsp:txXfrm>
    </dsp:sp>
    <dsp:sp modelId="{302C7C06-8BCD-4C2D-BFDA-26050B77AB41}">
      <dsp:nvSpPr>
        <dsp:cNvPr id="0" name=""/>
        <dsp:cNvSpPr/>
      </dsp:nvSpPr>
      <dsp:spPr>
        <a:xfrm>
          <a:off x="2417586" y="4013501"/>
          <a:ext cx="2839002" cy="1315394"/>
        </a:xfrm>
        <a:prstGeom prst="ellipse">
          <a:avLst/>
        </a:prstGeom>
        <a:solidFill>
          <a:schemeClr val="accent5">
            <a:hueOff val="-687482"/>
            <a:satOff val="-8011"/>
            <a:lumOff val="-14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ДЕЯТЕЛЬНОСТНЫЙ</a:t>
          </a:r>
          <a:endParaRPr lang="ru-RU" sz="1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417586" y="4013501"/>
        <a:ext cx="2839002" cy="1315394"/>
      </dsp:txXfrm>
    </dsp:sp>
    <dsp:sp modelId="{14019DB0-6957-49F1-B99A-9F36F5C8764D}">
      <dsp:nvSpPr>
        <dsp:cNvPr id="0" name=""/>
        <dsp:cNvSpPr/>
      </dsp:nvSpPr>
      <dsp:spPr>
        <a:xfrm>
          <a:off x="687267" y="2050403"/>
          <a:ext cx="2139817" cy="1315394"/>
        </a:xfrm>
        <a:prstGeom prst="ellipse">
          <a:avLst/>
        </a:prstGeom>
        <a:solidFill>
          <a:schemeClr val="accent5">
            <a:hueOff val="-1031223"/>
            <a:satOff val="-12017"/>
            <a:lumOff val="-21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ОЦЕНОЧНЫЙ</a:t>
          </a:r>
          <a:endParaRPr lang="ru-RU" sz="1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687267" y="2050403"/>
        <a:ext cx="2139817" cy="131539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C70E76-1FF3-4561-A0FC-CEAC113C291B}">
      <dsp:nvSpPr>
        <dsp:cNvPr id="0" name=""/>
        <dsp:cNvSpPr/>
      </dsp:nvSpPr>
      <dsp:spPr>
        <a:xfrm>
          <a:off x="3355018" y="2070503"/>
          <a:ext cx="1506455" cy="150645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МЕТОДИКИ</a:t>
          </a:r>
          <a:endParaRPr lang="ru-RU" sz="1300" kern="1200" dirty="0"/>
        </a:p>
      </dsp:txBody>
      <dsp:txXfrm>
        <a:off x="3355018" y="2070503"/>
        <a:ext cx="1506455" cy="1506455"/>
      </dsp:txXfrm>
    </dsp:sp>
    <dsp:sp modelId="{3E81685E-7FB5-42BE-AC7B-32EFFC538123}">
      <dsp:nvSpPr>
        <dsp:cNvPr id="0" name=""/>
        <dsp:cNvSpPr/>
      </dsp:nvSpPr>
      <dsp:spPr>
        <a:xfrm rot="16285593">
          <a:off x="3990096" y="1914076"/>
          <a:ext cx="280793" cy="32614"/>
        </a:xfrm>
        <a:custGeom>
          <a:avLst/>
          <a:gdLst/>
          <a:ahLst/>
          <a:cxnLst/>
          <a:rect l="0" t="0" r="0" b="0"/>
          <a:pathLst>
            <a:path>
              <a:moveTo>
                <a:pt x="0" y="16307"/>
              </a:moveTo>
              <a:lnTo>
                <a:pt x="280793" y="1630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6285593">
        <a:off x="4123473" y="1923364"/>
        <a:ext cx="14039" cy="14039"/>
      </dsp:txXfrm>
    </dsp:sp>
    <dsp:sp modelId="{B2839701-CEE5-4BE1-9242-2972C648CAD5}">
      <dsp:nvSpPr>
        <dsp:cNvPr id="0" name=""/>
        <dsp:cNvSpPr/>
      </dsp:nvSpPr>
      <dsp:spPr>
        <a:xfrm>
          <a:off x="2703383" y="-66015"/>
          <a:ext cx="2907428" cy="185616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СОЦИАЛЬНЫЙ ПОРТРЕТ СЕМЬИ</a:t>
          </a:r>
          <a:endParaRPr lang="ru-RU" sz="16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703383" y="-66015"/>
        <a:ext cx="2907428" cy="1856163"/>
      </dsp:txXfrm>
    </dsp:sp>
    <dsp:sp modelId="{2AB7F2C1-A570-46E3-A0E9-54366EA11834}">
      <dsp:nvSpPr>
        <dsp:cNvPr id="0" name=""/>
        <dsp:cNvSpPr/>
      </dsp:nvSpPr>
      <dsp:spPr>
        <a:xfrm rot="21537171">
          <a:off x="4861266" y="2784707"/>
          <a:ext cx="979559" cy="32614"/>
        </a:xfrm>
        <a:custGeom>
          <a:avLst/>
          <a:gdLst/>
          <a:ahLst/>
          <a:cxnLst/>
          <a:rect l="0" t="0" r="0" b="0"/>
          <a:pathLst>
            <a:path>
              <a:moveTo>
                <a:pt x="0" y="16307"/>
              </a:moveTo>
              <a:lnTo>
                <a:pt x="979559" y="1630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1537171">
        <a:off x="5326556" y="2776525"/>
        <a:ext cx="48977" cy="48977"/>
      </dsp:txXfrm>
    </dsp:sp>
    <dsp:sp modelId="{3FAF1B43-171E-405E-8090-402504DF4FD7}">
      <dsp:nvSpPr>
        <dsp:cNvPr id="0" name=""/>
        <dsp:cNvSpPr/>
      </dsp:nvSpPr>
      <dsp:spPr>
        <a:xfrm>
          <a:off x="5840186" y="2016236"/>
          <a:ext cx="2474021" cy="1506455"/>
        </a:xfrm>
        <a:prstGeom prst="ellipse">
          <a:avLst/>
        </a:prstGeom>
        <a:solidFill>
          <a:schemeClr val="accent4">
            <a:hueOff val="-2757287"/>
            <a:satOff val="15482"/>
            <a:lumOff val="-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ТЕСТ-ОПРОСНИК</a:t>
          </a:r>
          <a:endParaRPr lang="ru-RU" sz="16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840186" y="2016236"/>
        <a:ext cx="2474021" cy="1506455"/>
      </dsp:txXfrm>
    </dsp:sp>
    <dsp:sp modelId="{2D0268F5-70CB-4043-A92D-323D3251ACAB}">
      <dsp:nvSpPr>
        <dsp:cNvPr id="0" name=""/>
        <dsp:cNvSpPr/>
      </dsp:nvSpPr>
      <dsp:spPr>
        <a:xfrm rot="5400000">
          <a:off x="3880641" y="3788256"/>
          <a:ext cx="455209" cy="32614"/>
        </a:xfrm>
        <a:custGeom>
          <a:avLst/>
          <a:gdLst/>
          <a:ahLst/>
          <a:cxnLst/>
          <a:rect l="0" t="0" r="0" b="0"/>
          <a:pathLst>
            <a:path>
              <a:moveTo>
                <a:pt x="0" y="16307"/>
              </a:moveTo>
              <a:lnTo>
                <a:pt x="455209" y="1630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5400000">
        <a:off x="4096865" y="3793183"/>
        <a:ext cx="22760" cy="22760"/>
      </dsp:txXfrm>
    </dsp:sp>
    <dsp:sp modelId="{F715DDF5-DBB1-4FE0-AABD-E0323BC9CA00}">
      <dsp:nvSpPr>
        <dsp:cNvPr id="0" name=""/>
        <dsp:cNvSpPr/>
      </dsp:nvSpPr>
      <dsp:spPr>
        <a:xfrm>
          <a:off x="2808310" y="4032168"/>
          <a:ext cx="2599870" cy="1506455"/>
        </a:xfrm>
        <a:prstGeom prst="ellipse">
          <a:avLst/>
        </a:prstGeom>
        <a:solidFill>
          <a:schemeClr val="accent4">
            <a:hueOff val="-5514574"/>
            <a:satOff val="30963"/>
            <a:lumOff val="-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АНКЕТИРОВАНИЕ</a:t>
          </a:r>
          <a:endParaRPr lang="ru-RU" sz="16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808310" y="4032168"/>
        <a:ext cx="2599870" cy="1506455"/>
      </dsp:txXfrm>
    </dsp:sp>
    <dsp:sp modelId="{3011AA4D-8C98-45E0-AB29-2A6B2B3C2D3B}">
      <dsp:nvSpPr>
        <dsp:cNvPr id="0" name=""/>
        <dsp:cNvSpPr/>
      </dsp:nvSpPr>
      <dsp:spPr>
        <a:xfrm rot="10871523">
          <a:off x="2637998" y="2784293"/>
          <a:ext cx="717260" cy="32614"/>
        </a:xfrm>
        <a:custGeom>
          <a:avLst/>
          <a:gdLst/>
          <a:ahLst/>
          <a:cxnLst/>
          <a:rect l="0" t="0" r="0" b="0"/>
          <a:pathLst>
            <a:path>
              <a:moveTo>
                <a:pt x="0" y="16307"/>
              </a:moveTo>
              <a:lnTo>
                <a:pt x="717260" y="1630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71523">
        <a:off x="2978696" y="2782668"/>
        <a:ext cx="35863" cy="35863"/>
      </dsp:txXfrm>
    </dsp:sp>
    <dsp:sp modelId="{C1512089-660C-43EA-A0E1-A3FADE3C2C0D}">
      <dsp:nvSpPr>
        <dsp:cNvPr id="0" name=""/>
        <dsp:cNvSpPr/>
      </dsp:nvSpPr>
      <dsp:spPr>
        <a:xfrm>
          <a:off x="360050" y="2016216"/>
          <a:ext cx="2278589" cy="1506455"/>
        </a:xfrm>
        <a:prstGeom prst="ellipse">
          <a:avLst/>
        </a:prstGeom>
        <a:solidFill>
          <a:schemeClr val="accent4">
            <a:hueOff val="-8271860"/>
            <a:satOff val="46445"/>
            <a:lumOff val="-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АНАМНЕЗ</a:t>
          </a:r>
          <a:endParaRPr lang="ru-RU" sz="16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60050" y="2016216"/>
        <a:ext cx="2278589" cy="15064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1B121-2E8C-49AA-95EB-C3938FCADD8F}" type="datetimeFigureOut">
              <a:rPr lang="ru-RU"/>
              <a:pPr>
                <a:defRPr/>
              </a:pPr>
              <a:t>31.07.2012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F3C2A-AC3F-4416-B416-BCC1C4A1B1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416D0-ADB3-4027-ABA3-09FFC4DF0560}" type="datetimeFigureOut">
              <a:rPr lang="ru-RU"/>
              <a:pPr>
                <a:defRPr/>
              </a:pPr>
              <a:t>31.07.2012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02296-5037-4529-837D-15EB411D33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DF4F2-027F-4A2A-B400-65BF3A14DC8F}" type="datetimeFigureOut">
              <a:rPr lang="ru-RU"/>
              <a:pPr>
                <a:defRPr/>
              </a:pPr>
              <a:t>31.07.2012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9AD07-B62F-48DC-AB6D-F9A65A0684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8F16990-B1B9-4910-AB55-89E39A8DDF97}" type="datetimeFigureOut">
              <a:rPr lang="ru-RU"/>
              <a:pPr>
                <a:defRPr/>
              </a:pPr>
              <a:t>31.07.2012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21E7EB8-B177-4D69-8504-B52465B295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EF7C3-0E24-4D75-8C02-260A7FB57BE3}" type="datetimeFigureOut">
              <a:rPr lang="ru-RU"/>
              <a:pPr>
                <a:defRPr/>
              </a:pPr>
              <a:t>31.07.2012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7A9AC-F007-4CDC-82ED-057A8E82A9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9E46A-6206-4236-902C-443612EB7CF5}" type="datetimeFigureOut">
              <a:rPr lang="ru-RU"/>
              <a:pPr>
                <a:defRPr/>
              </a:pPr>
              <a:t>31.07.2012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8A31A-AD42-4080-A0AC-66FC11AF5F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0F6FD-1B76-4BAF-B753-4C3D2EF125C3}" type="datetimeFigureOut">
              <a:rPr lang="ru-RU"/>
              <a:pPr>
                <a:defRPr/>
              </a:pPr>
              <a:t>31.07.2012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A4B4C-A7EE-4580-B412-BDD0204C76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CE48779-4427-43FA-A5D2-F45DD726BE01}" type="datetimeFigureOut">
              <a:rPr lang="ru-RU"/>
              <a:pPr>
                <a:defRPr/>
              </a:pPr>
              <a:t>31.07.2012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39A319D-1CE9-46C0-AC4D-17E544AF06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E4415-5BAC-463C-8FBD-7030B594AFF0}" type="datetimeFigureOut">
              <a:rPr lang="ru-RU"/>
              <a:pPr>
                <a:defRPr/>
              </a:pPr>
              <a:t>31.07.2012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EA930-C63A-4FCD-9C46-83670255CA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ая соединительная линия 17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Прямая соединительная линия 1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2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34EDF08-2AC4-417F-937A-678B14D9BD89}" type="datetimeFigureOut">
              <a:rPr lang="ru-RU"/>
              <a:pPr>
                <a:defRPr/>
              </a:pPr>
              <a:t>31.07.2012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9F42304-9A19-4A8E-8AD8-BDCE1CEDAB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23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4E2CD14-72FB-4288-8AB6-B88C5D835EB3}" type="datetimeFigureOut">
              <a:rPr lang="ru-RU"/>
              <a:pPr>
                <a:defRPr/>
              </a:pPr>
              <a:t>31.07.2012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33A1314-1858-4414-87B9-4CF262E234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473C7B-AE34-4B42-B322-F82928A207AD}" type="datetimeFigureOut">
              <a:rPr lang="ru-RU"/>
              <a:pPr>
                <a:defRPr/>
              </a:pPr>
              <a:t>31.07.2012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32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4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866BA5-787C-4054-8B0C-B3A5F4A0EC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48" r:id="rId4"/>
    <p:sldLayoutId id="2147483749" r:id="rId5"/>
    <p:sldLayoutId id="2147483756" r:id="rId6"/>
    <p:sldLayoutId id="2147483750" r:id="rId7"/>
    <p:sldLayoutId id="2147483757" r:id="rId8"/>
    <p:sldLayoutId id="2147483758" r:id="rId9"/>
    <p:sldLayoutId id="2147483751" r:id="rId10"/>
    <p:sldLayoutId id="214748375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445AB0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B2B8E0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6E2F8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648" y="1268760"/>
            <a:ext cx="8634287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ОСОБЕННОСТИ РАБОТЫ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 РОДИТЕЛЯМИ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ГРУППЕ КОМПЕНСИРУЮЩЕЙ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НАПРАВЛЕННОСТИ</a:t>
            </a:r>
          </a:p>
        </p:txBody>
      </p:sp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4470400" y="4724400"/>
            <a:ext cx="370205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Учитель-логопед Жилова Л.В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Объект 9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0825" y="3148013"/>
            <a:ext cx="4321175" cy="3240087"/>
          </a:xfrm>
        </p:spPr>
      </p:pic>
      <p:pic>
        <p:nvPicPr>
          <p:cNvPr id="17411" name="Объект 8"/>
          <p:cNvPicPr>
            <a:picLocks noGrp="1" noChangeAspect="1"/>
          </p:cNvPicPr>
          <p:nvPr>
            <p:ph sz="quarter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50825" y="115888"/>
            <a:ext cx="3960813" cy="2971800"/>
          </a:xfrm>
        </p:spPr>
      </p:pic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6463" y="115888"/>
            <a:ext cx="4110037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76750" y="3357563"/>
            <a:ext cx="4271963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547813" y="103188"/>
            <a:ext cx="5545137" cy="6613525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22638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Как воспитать юного читателя?</a:t>
            </a:r>
            <a:endParaRPr lang="ru-RU" dirty="0"/>
          </a:p>
        </p:txBody>
      </p:sp>
      <p:pic>
        <p:nvPicPr>
          <p:cNvPr id="19459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41288" y="2579688"/>
            <a:ext cx="6015037" cy="3924300"/>
          </a:xfrm>
        </p:spPr>
      </p:pic>
      <p:pic>
        <p:nvPicPr>
          <p:cNvPr id="19460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500563" y="115888"/>
            <a:ext cx="4279900" cy="2808287"/>
          </a:xfr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468313" y="1628775"/>
            <a:ext cx="78486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>
                <a:ea typeface="SimSun-ExtB" pitchFamily="49" charset="-122"/>
              </a:rPr>
              <a:t>Как воспитывать детей, знает каждый, </a:t>
            </a:r>
          </a:p>
          <a:p>
            <a:pPr algn="ctr"/>
            <a:r>
              <a:rPr lang="ru-RU" sz="4400">
                <a:ea typeface="SimSun-ExtB" pitchFamily="49" charset="-122"/>
              </a:rPr>
              <a:t>за исключением тех, </a:t>
            </a:r>
          </a:p>
          <a:p>
            <a:pPr algn="ctr"/>
            <a:r>
              <a:rPr lang="ru-RU" sz="4400">
                <a:ea typeface="SimSun-ExtB" pitchFamily="49" charset="-122"/>
              </a:rPr>
              <a:t>у кого они есть.</a:t>
            </a:r>
          </a:p>
          <a:p>
            <a:pPr algn="ctr"/>
            <a:r>
              <a:rPr lang="ru-RU"/>
              <a:t>                                                                                              </a:t>
            </a:r>
            <a:r>
              <a:rPr lang="ru-RU" sz="2000"/>
              <a:t>Патрик О'Рурк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>
            <a:off x="1259633" y="2060848"/>
            <a:ext cx="6192687" cy="1569660"/>
          </a:xfrm>
          <a:prstGeom prst="homePlate">
            <a:avLst/>
          </a:prstGeom>
          <a:scene3d>
            <a:camera prst="perspectiveContrastingLeftFacing"/>
            <a:lightRig rig="flat" dir="t">
              <a:rot lat="0" lon="0" rev="18900000"/>
            </a:lightRig>
          </a:scene3d>
          <a:sp3d>
            <a:bevelT w="114300" prst="hardEdg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/>
                <a:solidFill>
                  <a:schemeClr val="accent3"/>
                </a:solidFill>
              </a:rPr>
              <a:t>СПАСИБО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/>
                <a:solidFill>
                  <a:schemeClr val="accent3"/>
                </a:solidFill>
              </a:rPr>
              <a:t>ЗА ВНИМАНИЕ!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971600" y="1214755"/>
          <a:ext cx="7560840" cy="5310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260648"/>
            <a:ext cx="8496944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31550" cmpd="sng">
                  <a:gradFill>
                    <a:gsLst>
                      <a:gs pos="25000">
                        <a:srgbClr val="4E67C8">
                          <a:shade val="25000"/>
                          <a:satMod val="190000"/>
                        </a:srgbClr>
                      </a:gs>
                      <a:gs pos="80000">
                        <a:srgbClr val="4E67C8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КОМПОНЕНТЫ КОРРЕКЦИОННО-ЛОГОПЕДИЧЕСКОЙ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31550" cmpd="sng">
                  <a:gradFill>
                    <a:gsLst>
                      <a:gs pos="25000">
                        <a:srgbClr val="4E67C8">
                          <a:shade val="25000"/>
                          <a:satMod val="190000"/>
                        </a:srgbClr>
                      </a:gs>
                      <a:gs pos="80000">
                        <a:srgbClr val="4E67C8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КОМПЕТЕНТНОСТИ РОДИТЕЛЕЙ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60648"/>
            <a:ext cx="7738144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/>
                <a:solidFill>
                  <a:srgbClr val="A7EA52"/>
                </a:solidFill>
                <a:latin typeface="+mn-lt"/>
                <a:cs typeface="+mn-cs"/>
              </a:rPr>
              <a:t>КОМПЛЕКС ДИАГНОСТИЧЕСКИХ МЕТОДИК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323528" y="980728"/>
          <a:ext cx="831420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Леха\Desktop\ФОТО НА СТЕНД\DSC0161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20650" y="1214438"/>
            <a:ext cx="4087813" cy="3889375"/>
          </a:xfrm>
          <a:noFill/>
        </p:spPr>
      </p:pic>
      <p:pic>
        <p:nvPicPr>
          <p:cNvPr id="11267" name="Объект 4"/>
          <p:cNvPicPr>
            <a:picLocks noGrp="1" noChangeAspect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270375" y="2514600"/>
            <a:ext cx="3657600" cy="2743200"/>
          </a:xfrm>
        </p:spPr>
      </p:pic>
      <p:sp>
        <p:nvSpPr>
          <p:cNvPr id="6" name="Прямоугольник 5"/>
          <p:cNvSpPr/>
          <p:nvPr/>
        </p:nvSpPr>
        <p:spPr>
          <a:xfrm>
            <a:off x="112072" y="260648"/>
            <a:ext cx="8919878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ТЕТРАДЬ УЧЕТА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ПОСЕЩЕНИЯ ДЕТЬМИ ВРАЧЕЙ СПЕЦИАЛИСТОВ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ой вниз 1"/>
          <p:cNvSpPr/>
          <p:nvPr/>
        </p:nvSpPr>
        <p:spPr>
          <a:xfrm>
            <a:off x="899593" y="747712"/>
            <a:ext cx="2186508" cy="990600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1400" dirty="0">
                <a:solidFill>
                  <a:prstClr val="black"/>
                </a:solidFill>
                <a:ea typeface="Calibri"/>
                <a:cs typeface="Times New Roman"/>
              </a:rPr>
              <a:t>ПРОСВЕТИТЕЛЬСКИЙ</a:t>
            </a:r>
          </a:p>
        </p:txBody>
      </p:sp>
      <p:sp>
        <p:nvSpPr>
          <p:cNvPr id="3" name="Выноска со стрелкой вниз 2"/>
          <p:cNvSpPr/>
          <p:nvPr/>
        </p:nvSpPr>
        <p:spPr>
          <a:xfrm>
            <a:off x="5657849" y="681636"/>
            <a:ext cx="1676400" cy="952500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1400" dirty="0">
                <a:solidFill>
                  <a:prstClr val="black"/>
                </a:solidFill>
                <a:ea typeface="Calibri"/>
                <a:cs typeface="Times New Roman"/>
              </a:rPr>
              <a:t>ПРАКТИЧЕСКИЙ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695325" y="1581748"/>
            <a:ext cx="2486025" cy="73342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1200" dirty="0">
                <a:solidFill>
                  <a:prstClr val="black"/>
                </a:solidFill>
                <a:ea typeface="Calibri"/>
                <a:cs typeface="Times New Roman"/>
              </a:rPr>
              <a:t>ИНДИВИДУАЛЬНЫЕ БЕСЕДЫ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695325" y="2315173"/>
            <a:ext cx="2486025" cy="70485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1200" dirty="0">
                <a:solidFill>
                  <a:prstClr val="black"/>
                </a:solidFill>
                <a:ea typeface="Calibri"/>
                <a:cs typeface="Times New Roman"/>
              </a:rPr>
              <a:t>РОДИТЕЛЬСКИЕ СОБРАНИЯ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695324" y="3046090"/>
            <a:ext cx="2486025" cy="70485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1200" dirty="0">
                <a:solidFill>
                  <a:prstClr val="black"/>
                </a:solidFill>
                <a:ea typeface="Calibri"/>
                <a:cs typeface="Times New Roman"/>
              </a:rPr>
              <a:t>АНКЕТИРОВАНИЕ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676273" y="3769990"/>
            <a:ext cx="2524125" cy="7620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1200" dirty="0">
                <a:solidFill>
                  <a:prstClr val="black"/>
                </a:solidFill>
                <a:ea typeface="Calibri"/>
                <a:cs typeface="Times New Roman"/>
              </a:rPr>
              <a:t>ИНФОРМАЦИОННЫЕ СТЕНДЫ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604836" y="4529137"/>
            <a:ext cx="2514600" cy="63817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1200" dirty="0">
                <a:solidFill>
                  <a:prstClr val="black"/>
                </a:solidFill>
                <a:ea typeface="Calibri"/>
                <a:cs typeface="Times New Roman"/>
              </a:rPr>
              <a:t>КОНСУЛЬТИРОВАНИЕ</a:t>
            </a:r>
          </a:p>
        </p:txBody>
      </p:sp>
      <p:sp>
        <p:nvSpPr>
          <p:cNvPr id="9" name="Стрелка влево 8"/>
          <p:cNvSpPr/>
          <p:nvPr/>
        </p:nvSpPr>
        <p:spPr>
          <a:xfrm>
            <a:off x="5286374" y="1519835"/>
            <a:ext cx="2419350" cy="714375"/>
          </a:xfrm>
          <a:prstGeom prst="lef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1200" dirty="0">
                <a:solidFill>
                  <a:prstClr val="black"/>
                </a:solidFill>
                <a:ea typeface="Calibri"/>
                <a:cs typeface="Times New Roman"/>
              </a:rPr>
              <a:t>СЕМИНАРЫ-ПРАКТИКУМЫ</a:t>
            </a:r>
          </a:p>
        </p:txBody>
      </p:sp>
      <p:sp>
        <p:nvSpPr>
          <p:cNvPr id="10" name="Стрелка влево 9"/>
          <p:cNvSpPr/>
          <p:nvPr/>
        </p:nvSpPr>
        <p:spPr>
          <a:xfrm>
            <a:off x="5286375" y="2282034"/>
            <a:ext cx="2419350" cy="590550"/>
          </a:xfrm>
          <a:prstGeom prst="lef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1200" dirty="0">
                <a:solidFill>
                  <a:prstClr val="black"/>
                </a:solidFill>
                <a:ea typeface="Calibri"/>
                <a:cs typeface="Times New Roman"/>
              </a:rPr>
              <a:t>СОВМЕСТНЫЕ РАЗВЛЕЧЕНИЯ</a:t>
            </a:r>
          </a:p>
        </p:txBody>
      </p:sp>
      <p:sp>
        <p:nvSpPr>
          <p:cNvPr id="11" name="Стрелка влево 10"/>
          <p:cNvSpPr/>
          <p:nvPr/>
        </p:nvSpPr>
        <p:spPr>
          <a:xfrm>
            <a:off x="5286374" y="2932388"/>
            <a:ext cx="2419351" cy="609600"/>
          </a:xfrm>
          <a:prstGeom prst="lef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1200" dirty="0">
                <a:solidFill>
                  <a:prstClr val="black"/>
                </a:solidFill>
                <a:ea typeface="Calibri"/>
                <a:cs typeface="Times New Roman"/>
              </a:rPr>
              <a:t>ТЕМАТИЧЕСКИЕ ГОСТИНЫЕ</a:t>
            </a:r>
          </a:p>
        </p:txBody>
      </p:sp>
      <p:sp>
        <p:nvSpPr>
          <p:cNvPr id="12" name="Стрелка влево 11"/>
          <p:cNvSpPr/>
          <p:nvPr/>
        </p:nvSpPr>
        <p:spPr>
          <a:xfrm>
            <a:off x="5076056" y="3595416"/>
            <a:ext cx="2629669" cy="1111148"/>
          </a:xfrm>
          <a:prstGeom prst="lef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1200" dirty="0">
                <a:solidFill>
                  <a:prstClr val="black"/>
                </a:solidFill>
                <a:ea typeface="Calibri"/>
                <a:cs typeface="Times New Roman"/>
              </a:rPr>
              <a:t>ГРУППОВЫЕ ОТКРЫТЫЕ ЗАНЯТИЯ С УЧАСТИЕМ РОДИТЕЛЕЙ</a:t>
            </a:r>
          </a:p>
        </p:txBody>
      </p:sp>
      <p:sp>
        <p:nvSpPr>
          <p:cNvPr id="13" name="Стрелка влево 12"/>
          <p:cNvSpPr/>
          <p:nvPr/>
        </p:nvSpPr>
        <p:spPr>
          <a:xfrm>
            <a:off x="5200649" y="4739900"/>
            <a:ext cx="2505075" cy="777332"/>
          </a:xfrm>
          <a:prstGeom prst="lef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1200" dirty="0">
                <a:solidFill>
                  <a:prstClr val="black"/>
                </a:solidFill>
                <a:ea typeface="Calibri"/>
                <a:cs typeface="Times New Roman"/>
              </a:rPr>
              <a:t>ИНДИВИДУАЛЬНЫЕ ПРАКТИКУМЫ</a:t>
            </a:r>
          </a:p>
        </p:txBody>
      </p:sp>
      <p:sp>
        <p:nvSpPr>
          <p:cNvPr id="12326" name="Rectangle 13"/>
          <p:cNvSpPr>
            <a:spLocks noChangeArrowheads="1"/>
          </p:cNvSpPr>
          <p:nvPr/>
        </p:nvSpPr>
        <p:spPr bwMode="auto">
          <a:xfrm>
            <a:off x="1809750" y="374650"/>
            <a:ext cx="48958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1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БЛОКИ ВЗАИМОДЕЙСТВИЯ ПЕДАГОГОВ И РОДИТЕЛЕЙ</a:t>
            </a:r>
            <a:endParaRPr lang="ru-RU" sz="800">
              <a:solidFill>
                <a:srgbClr val="00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>
              <a:solidFill>
                <a:srgbClr val="00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327" name="Rectangle 2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4072" y="274638"/>
            <a:ext cx="5590728" cy="49006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cap="none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КНИГА СВОИМИ РУКАМИ</a:t>
            </a:r>
            <a:endParaRPr lang="ru-RU" dirty="0"/>
          </a:p>
        </p:txBody>
      </p:sp>
      <p:pic>
        <p:nvPicPr>
          <p:cNvPr id="1331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932363" y="911225"/>
            <a:ext cx="3657600" cy="2743200"/>
          </a:xfrm>
        </p:spPr>
      </p:pic>
      <p:pic>
        <p:nvPicPr>
          <p:cNvPr id="1331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270375" y="2514600"/>
            <a:ext cx="3657600" cy="2743200"/>
          </a:xfrm>
        </p:spPr>
      </p:pic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1013" y="90805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8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4825" y="4005263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Объект 8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rcRect t="-2"/>
          <a:stretch>
            <a:fillRect/>
          </a:stretch>
        </p:blipFill>
        <p:spPr>
          <a:xfrm>
            <a:off x="449263" y="981075"/>
            <a:ext cx="7788275" cy="5748338"/>
          </a:xfrm>
        </p:spPr>
      </p:pic>
      <p:sp>
        <p:nvSpPr>
          <p:cNvPr id="10" name="Прямоугольник 9"/>
          <p:cNvSpPr/>
          <p:nvPr/>
        </p:nvSpPr>
        <p:spPr>
          <a:xfrm>
            <a:off x="5222" y="188640"/>
            <a:ext cx="867645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ПАПКА «АРТИКУЛЯЦИОННЫЕ УПРАЖНЕНИЯ»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3850" y="1125538"/>
            <a:ext cx="3657600" cy="2743200"/>
          </a:xfrm>
        </p:spPr>
      </p:pic>
      <p:pic>
        <p:nvPicPr>
          <p:cNvPr id="15363" name="Объект 7"/>
          <p:cNvPicPr>
            <a:picLocks noGrp="1" noChangeAspect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949825" y="908050"/>
            <a:ext cx="3657600" cy="2743200"/>
          </a:xfrm>
        </p:spPr>
      </p:pic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3957638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63938" y="3141663"/>
            <a:ext cx="4306887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6" name="TextBox 9"/>
          <p:cNvSpPr txBox="1">
            <a:spLocks noChangeArrowheads="1"/>
          </p:cNvSpPr>
          <p:nvPr/>
        </p:nvSpPr>
        <p:spPr bwMode="auto">
          <a:xfrm>
            <a:off x="3995738" y="5021263"/>
            <a:ext cx="37322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23 ноября 2011 года в 16 часов 30 минут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188640"/>
            <a:ext cx="8352928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Приглашения на родительские собрания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Объект 7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9388" y="1785938"/>
            <a:ext cx="4446587" cy="4306887"/>
          </a:xfrm>
        </p:spPr>
      </p:pic>
      <p:pic>
        <p:nvPicPr>
          <p:cNvPr id="16387" name="Объект 8"/>
          <p:cNvPicPr>
            <a:picLocks noGrp="1" noChangeAspect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572000" y="88900"/>
            <a:ext cx="4302125" cy="5119688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163</TotalTime>
  <Words>116</Words>
  <Application>Microsoft Office PowerPoint</Application>
  <PresentationFormat>Экран (4:3)</PresentationFormat>
  <Paragraphs>44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Century Schoolbook</vt:lpstr>
      <vt:lpstr>Arial</vt:lpstr>
      <vt:lpstr>Wingdings</vt:lpstr>
      <vt:lpstr>Wingdings 2</vt:lpstr>
      <vt:lpstr>Calibri</vt:lpstr>
      <vt:lpstr>Times New Roman</vt:lpstr>
      <vt:lpstr>SimSun-ExtB</vt:lpstr>
      <vt:lpstr>Эркер</vt:lpstr>
      <vt:lpstr>Слайд 1</vt:lpstr>
      <vt:lpstr>Слайд 2</vt:lpstr>
      <vt:lpstr>Слайд 3</vt:lpstr>
      <vt:lpstr>Слайд 4</vt:lpstr>
      <vt:lpstr>Слайд 5</vt:lpstr>
      <vt:lpstr>КНИГА СВОИМИ РУКАМИ</vt:lpstr>
      <vt:lpstr>Слайд 7</vt:lpstr>
      <vt:lpstr>Слайд 8</vt:lpstr>
      <vt:lpstr>Слайд 9</vt:lpstr>
      <vt:lpstr>Слайд 10</vt:lpstr>
      <vt:lpstr>Слайд 11</vt:lpstr>
      <vt:lpstr>Как воспитать юного читателя?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Леха</dc:creator>
  <cp:lastModifiedBy>Дарёна</cp:lastModifiedBy>
  <cp:revision>14</cp:revision>
  <dcterms:created xsi:type="dcterms:W3CDTF">2011-12-13T13:14:29Z</dcterms:created>
  <dcterms:modified xsi:type="dcterms:W3CDTF">2012-07-31T18:49:24Z</dcterms:modified>
</cp:coreProperties>
</file>