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0687-232F-4FD4-AE8E-503DA6388513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824B-50D6-4540-8CB5-72B28038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8064896" cy="2664296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 girl with golden curls serves burgers on </a:t>
            </a:r>
            <a:r>
              <a:rPr lang="en-US" sz="6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r>
              <a:rPr lang="ru-RU" sz="6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6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Venus\Desktop\официант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149080"/>
            <a:ext cx="3744416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931224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</a:p>
          <a:p>
            <a:pPr>
              <a:buNone/>
            </a:pPr>
            <a:r>
              <a:rPr lang="en-US" sz="6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Friday  </a:t>
            </a:r>
            <a:r>
              <a:rPr lang="en-US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Saturday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6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 a book           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Watch TV          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Wake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 late              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Play </a:t>
            </a:r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sports            </a:t>
            </a:r>
            <a:endParaRPr lang="en-US" sz="4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Wash </a:t>
            </a:r>
            <a:r>
              <a:rPr lang="en-US" sz="4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dishes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 shopping                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Clean 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my room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064896" cy="554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</a:rPr>
              <a:t>On Sunday I like to go shopping</a:t>
            </a:r>
            <a:r>
              <a:rPr lang="ru-RU" sz="4400" b="1" dirty="0" smtClean="0">
                <a:solidFill>
                  <a:srgbClr val="FF0000"/>
                </a:solidFill>
              </a:rPr>
              <a:t>.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ru-RU" dirty="0" smtClean="0"/>
              <a:t>      </a:t>
            </a:r>
            <a:r>
              <a:rPr lang="en-US" dirty="0" smtClean="0"/>
              <a:t> </a:t>
            </a:r>
            <a:r>
              <a:rPr lang="en-US" sz="4800" b="1" dirty="0" smtClean="0">
                <a:solidFill>
                  <a:srgbClr val="C00000"/>
                </a:solidFill>
              </a:rPr>
              <a:t>Monday</a:t>
            </a:r>
            <a:r>
              <a:rPr lang="en-US" sz="4800" b="1" dirty="0" smtClean="0"/>
              <a:t>              </a:t>
            </a:r>
            <a:r>
              <a:rPr lang="en-US" sz="4800" b="1" dirty="0" smtClean="0">
                <a:solidFill>
                  <a:srgbClr val="00B050"/>
                </a:solidFill>
              </a:rPr>
              <a:t>Tuesday</a:t>
            </a:r>
            <a:r>
              <a:rPr lang="en-US" sz="4800" b="1" dirty="0" smtClean="0"/>
              <a:t>                </a:t>
            </a:r>
            <a:r>
              <a:rPr lang="ru-RU" sz="4800" b="1" dirty="0" smtClean="0"/>
              <a:t>   </a:t>
            </a:r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Wednesday</a:t>
            </a:r>
          </a:p>
          <a:p>
            <a:pPr>
              <a:buNone/>
            </a:pPr>
            <a:r>
              <a:rPr lang="en-US" sz="4800" b="1" dirty="0" smtClean="0"/>
              <a:t>    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</a:rPr>
              <a:t>Thursday </a:t>
            </a:r>
            <a:r>
              <a:rPr lang="en-US" sz="4800" b="1" dirty="0" smtClean="0"/>
              <a:t>            </a:t>
            </a:r>
            <a:r>
              <a:rPr lang="en-US" sz="4800" b="1" dirty="0" smtClean="0">
                <a:solidFill>
                  <a:srgbClr val="0070C0"/>
                </a:solidFill>
              </a:rPr>
              <a:t>Friday</a:t>
            </a:r>
            <a:r>
              <a:rPr lang="en-US" sz="4800" b="1" dirty="0" smtClean="0"/>
              <a:t>  </a:t>
            </a:r>
          </a:p>
          <a:p>
            <a:pPr>
              <a:buNone/>
            </a:pPr>
            <a:r>
              <a:rPr lang="en-US" sz="4800" b="1" dirty="0" smtClean="0"/>
              <a:t>    </a:t>
            </a:r>
            <a:r>
              <a:rPr lang="en-US" sz="4800" b="1" dirty="0" smtClean="0">
                <a:solidFill>
                  <a:srgbClr val="002060"/>
                </a:solidFill>
              </a:rPr>
              <a:t>Saturday</a:t>
            </a:r>
            <a:r>
              <a:rPr lang="en-US" sz="4800" b="1" dirty="0" smtClean="0"/>
              <a:t>            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en-US" sz="4800" b="1" dirty="0" smtClean="0">
                <a:solidFill>
                  <a:schemeClr val="accent4"/>
                </a:solidFill>
              </a:rPr>
              <a:t>Sunday</a:t>
            </a:r>
            <a:endParaRPr lang="ru-RU" sz="4800" b="1" dirty="0" smtClean="0">
              <a:solidFill>
                <a:schemeClr val="accent4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46805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play volleyball twice a week.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Once a week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Twice a week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Three times a week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80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Venus</dc:creator>
  <cp:lastModifiedBy>Venus</cp:lastModifiedBy>
  <cp:revision>27</cp:revision>
  <dcterms:created xsi:type="dcterms:W3CDTF">2012-01-19T15:28:08Z</dcterms:created>
  <dcterms:modified xsi:type="dcterms:W3CDTF">2012-01-21T09:30:45Z</dcterms:modified>
</cp:coreProperties>
</file>