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6600"/>
    <a:srgbClr val="660033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F5CBA-3D97-48B0-BD59-0D61A23FB3A2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AD609E-FF23-40C4-B2E7-072CFC7CA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153D-C977-497E-9FF8-AF0799774914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868B-7827-4392-8EA5-0FEB75905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6407-18EE-4AE6-AD65-E98B4779A3E2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3235-F79E-43A9-B6C8-30FB4D908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BD24-5166-4487-A5B6-29402413C5D4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EA69-7E4C-4D57-9C62-571834509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DA66-D7D0-4FFA-80EA-3BEA73434A2C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52B9-19C9-4F7E-9317-5485D162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5F27-E177-4542-8BAD-362B1B9E6D19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065F-A36D-4596-840D-CF749630A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1C7C-146F-4803-9CCA-D6373506F0F9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2C31-2D78-4C04-8787-B8C82BB6A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783D-5EAC-450B-9F9B-320C3338ED34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27C8-FA70-40CC-A43C-FB7ACFF83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8990-C7A2-4DA8-8A61-9D64F5F28CA2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3F5E-257B-491E-83F2-FCEFAA2AA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491B-5E11-4597-9A90-036E97864BD9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A0A2-B5CF-4ABD-A514-91A8074B6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22F1-5F5F-4C20-8090-9315AAFBD9D0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6CAE-733F-4181-B713-27A07F015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8AF2-C23A-4062-A2AA-F964F2B86671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76D4-25C9-4D96-A41A-BCE72A5C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56C64-FA33-4DCF-AFC4-9BC0633A681F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9AEFE-2635-4D60-8F6B-BF23AC19C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urvinat.ru/tag/shhavel/" TargetMode="External"/><Relationship Id="rId4" Type="http://schemas.openxmlformats.org/officeDocument/2006/relationships/hyperlink" Target="http://fish.kiev.ua/pages/rast/rast70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mont-39.ru/?type=560&amp;idr=1336&amp;print=1" TargetMode="External"/><Relationship Id="rId4" Type="http://schemas.openxmlformats.org/officeDocument/2006/relationships/hyperlink" Target="http://www.nature.chita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ntarium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oosite.ru/v2/286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geo365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geo365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bor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vobodanews.ru/" TargetMode="External"/><Relationship Id="rId4" Type="http://schemas.openxmlformats.org/officeDocument/2006/relationships/hyperlink" Target="http://him.1september.ru/2004/06/1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ib.susu.ac.ru/Vystavochny_zal/Kalendar_literaturnyh_dat/Oktjabr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hyperlink" Target="http://ru.wikipedia.org/wiki/%D0%A4%D0%B0%D0%B9%D0%BB:%D0%9D%D0%B8%D0%BA%D0%BE%D0%BB%D0%B0%D0%B9_%D0%A0%D1%83%D0%B1%D1%86%D0%BE%D0%B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hyperlink" Target="http://www.proshkolu.ru/" TargetMode="External"/><Relationship Id="rId5" Type="http://schemas.openxmlformats.org/officeDocument/2006/relationships/hyperlink" Target="http://www.arhcity.ru/data/0/sherg1_b.jpg" TargetMode="External"/><Relationship Id="rId10" Type="http://schemas.openxmlformats.org/officeDocument/2006/relationships/hyperlink" Target="http://litzona.net/show_193.php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://wap.fictionbook.ru/author/shergin_bori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molod.arhcity.ru/assets/images/foto3/senya_mali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ri.ru/1008084" TargetMode="External"/><Relationship Id="rId5" Type="http://schemas.openxmlformats.org/officeDocument/2006/relationships/hyperlink" Target="http://molod.arhcity.ru/index.php?id=175&amp;start=390" TargetMode="Externa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D%D0%B8%D0%BA%D0%BE%D0%BB%D0%B0%D0%B9_%D0%A0%D1%83%D0%B1%D1%86%D0%BE%D0%B2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mezk.ru/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enixclub.com/index.php?showtopic=124258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enixclub.com/index.php?showtopic=124258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emont-39.ru/?type=560&amp;idr=1336&amp;print=1" TargetMode="External"/><Relationship Id="rId13" Type="http://schemas.openxmlformats.org/officeDocument/2006/relationships/hyperlink" Target="http://him.1september.ru/2004/06/1.htm" TargetMode="External"/><Relationship Id="rId18" Type="http://schemas.openxmlformats.org/officeDocument/2006/relationships/hyperlink" Target="http://litzona.net/show_193.php" TargetMode="External"/><Relationship Id="rId3" Type="http://schemas.openxmlformats.org/officeDocument/2006/relationships/hyperlink" Target="http://www.greeninfo.ru/" TargetMode="External"/><Relationship Id="rId21" Type="http://schemas.openxmlformats.org/officeDocument/2006/relationships/hyperlink" Target="http://fenixclub.com/index.php?showtopic=124258" TargetMode="External"/><Relationship Id="rId7" Type="http://schemas.openxmlformats.org/officeDocument/2006/relationships/hyperlink" Target="http://www.nature.chita.ru/" TargetMode="External"/><Relationship Id="rId12" Type="http://schemas.openxmlformats.org/officeDocument/2006/relationships/hyperlink" Target="http://www.surbor.ru/" TargetMode="External"/><Relationship Id="rId17" Type="http://schemas.openxmlformats.org/officeDocument/2006/relationships/hyperlink" Target="http://wap.fictionbook.ru/author/shergin_boris/" TargetMode="External"/><Relationship Id="rId2" Type="http://schemas.openxmlformats.org/officeDocument/2006/relationships/hyperlink" Target="http://www.flora.crimea.ua/" TargetMode="External"/><Relationship Id="rId16" Type="http://schemas.openxmlformats.org/officeDocument/2006/relationships/hyperlink" Target="http://lib.susu.ac.ru/Vystavochny_zal/Kalendar_literaturnyh_dat/Oktjabr" TargetMode="External"/><Relationship Id="rId20" Type="http://schemas.openxmlformats.org/officeDocument/2006/relationships/hyperlink" Target="http://www.emez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vinat.ru/tag/shhavel/" TargetMode="External"/><Relationship Id="rId11" Type="http://schemas.openxmlformats.org/officeDocument/2006/relationships/hyperlink" Target="http://www.zoogeo365.ru/" TargetMode="External"/><Relationship Id="rId5" Type="http://schemas.openxmlformats.org/officeDocument/2006/relationships/hyperlink" Target="http://fish.kiev.ua/pages/rast/rast70.htm" TargetMode="External"/><Relationship Id="rId15" Type="http://schemas.openxmlformats.org/officeDocument/2006/relationships/hyperlink" Target="http://lori.ru/1008084" TargetMode="External"/><Relationship Id="rId10" Type="http://schemas.openxmlformats.org/officeDocument/2006/relationships/hyperlink" Target="http://zoosite.ru/v2/2865" TargetMode="External"/><Relationship Id="rId19" Type="http://schemas.openxmlformats.org/officeDocument/2006/relationships/hyperlink" Target="http://www.proshkolu.ru/tag/36307/" TargetMode="External"/><Relationship Id="rId4" Type="http://schemas.openxmlformats.org/officeDocument/2006/relationships/hyperlink" Target="http://www.monitor.ekenforum.ru/" TargetMode="External"/><Relationship Id="rId9" Type="http://schemas.openxmlformats.org/officeDocument/2006/relationships/hyperlink" Target="http://www.plantarium.ru/" TargetMode="External"/><Relationship Id="rId14" Type="http://schemas.openxmlformats.org/officeDocument/2006/relationships/hyperlink" Target="http://www.svobodanews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flora.crimea.u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tarium.ru/page/samples/taxon/41284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reeninfo.ru/" TargetMode="External"/><Relationship Id="rId4" Type="http://schemas.openxmlformats.org/officeDocument/2006/relationships/hyperlink" Target="http://www.monitor.ekenforu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24146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  и  люби  свой  край!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4763"/>
            <a:ext cx="6400800" cy="1081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Медникова М. В. – учитель начальных классов МБОУ «Двинская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Красная книга Архангельской области</a:t>
            </a:r>
          </a:p>
        </p:txBody>
      </p:sp>
      <p:pic>
        <p:nvPicPr>
          <p:cNvPr id="23554" name="i-main-pic" descr="Картинка 4 из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071563"/>
            <a:ext cx="2286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429000" y="2357438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Рогоз узколистный</a:t>
            </a:r>
          </a:p>
        </p:txBody>
      </p:sp>
      <p:pic>
        <p:nvPicPr>
          <p:cNvPr id="23556" name="i-main-pic" descr="Картинка 1 из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3568700"/>
            <a:ext cx="38671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57188" y="5214938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Щавель туполистный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47813" y="37163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fish.kiev.ua</a:t>
            </a:r>
            <a:r>
              <a:rPr lang="ru-RU" sz="1400"/>
              <a:t>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164388" y="61658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5"/>
              </a:rPr>
              <a:t>survinat.ru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Красная книга Архангельской области</a:t>
            </a:r>
          </a:p>
        </p:txBody>
      </p:sp>
      <p:pic>
        <p:nvPicPr>
          <p:cNvPr id="24578" name="i-main-pic" descr="Картинка 16 из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143000"/>
            <a:ext cx="2438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-main-pic" descr="Картинка 4 из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788" y="3857625"/>
            <a:ext cx="3533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643313" y="1571625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Смолёвка  ползучая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57250" y="5572125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Кувшинка чистобелая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403350" y="37893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www.nature.chita.ru</a:t>
            </a:r>
            <a:r>
              <a:rPr lang="ru-RU" sz="1400"/>
              <a:t>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948488" y="594995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5"/>
              </a:rPr>
              <a:t>remont-39.ru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500063" y="28575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Красная книга Архангельской области</a:t>
            </a:r>
          </a:p>
        </p:txBody>
      </p:sp>
      <p:pic>
        <p:nvPicPr>
          <p:cNvPr id="25602" name="i-main-pic" descr="Картинка 2 из 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928688"/>
            <a:ext cx="264318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643313" y="142875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Астрагал песчаный</a:t>
            </a:r>
          </a:p>
        </p:txBody>
      </p:sp>
      <p:pic>
        <p:nvPicPr>
          <p:cNvPr id="25604" name="i-main-pic" descr="Картинка 13 из 1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2571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928813" y="5214938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Колокольчик персиколистный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58888" y="38608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www.plantarium.ru</a:t>
            </a:r>
            <a:r>
              <a:rPr lang="ru-RU" sz="1400"/>
              <a:t>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372225" y="594995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www.plantarium.ru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1571625" y="428625"/>
            <a:ext cx="60007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раунд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071563" y="1857375"/>
            <a:ext cx="7072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alibri" pitchFamily="34" charset="0"/>
              </a:rPr>
              <a:t>Животные нашего края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924175"/>
            <a:ext cx="2667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924175"/>
            <a:ext cx="27003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87450" y="6237288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Фото Э. Назарова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724525" y="616585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Фото Г. Смирнова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-main-pic" descr="Картинка 8 из 2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85750"/>
            <a:ext cx="7500937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929063" y="550068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Н А Р В А Л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77050" y="602138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zoosite.ru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-main-pic" descr="Картинка 6 из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85750"/>
            <a:ext cx="5000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215063" y="928688"/>
            <a:ext cx="2643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СЕВЕРНЫЙ</a:t>
            </a:r>
          </a:p>
          <a:p>
            <a:r>
              <a:rPr lang="ru-RU" sz="4000" b="1">
                <a:latin typeface="Calibri" pitchFamily="34" charset="0"/>
              </a:rPr>
              <a:t>КОЖАНОК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6013" y="57340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www.zoogeo365.ru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-main-pic" descr="Картинка 4 из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57188"/>
            <a:ext cx="785812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00188" y="5286375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6600"/>
                </a:solidFill>
                <a:latin typeface="Calibri" pitchFamily="34" charset="0"/>
              </a:rPr>
              <a:t>КРОШЕЧНАЯ  БУРОЗУБКА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59338" y="609282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372225" y="5805488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www.zoogeo365.ru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86375" cy="164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91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 раунд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71500" y="2428875"/>
            <a:ext cx="3929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Михаил Васильевич Ломоносов</a:t>
            </a:r>
          </a:p>
        </p:txBody>
      </p:sp>
      <p:pic>
        <p:nvPicPr>
          <p:cNvPr id="30723" name="i-main-pic" descr="Картинка 31 из 5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2500313"/>
            <a:ext cx="2828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84888" y="5805488"/>
            <a:ext cx="1366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www.surbor.ru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-main-pic" descr="Картинка 3 из 5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i-main-pic" descr="Картинка 21 из 5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428625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71500" y="471487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Мозаичные работы М. В. Ломоносова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87450" y="37893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him.1september.ru</a:t>
            </a:r>
            <a:r>
              <a:rPr lang="ru-RU" sz="1400"/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372225" y="37893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5"/>
              </a:rPr>
              <a:t>www.svobodanews.ru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143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85750"/>
            <a:ext cx="38576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500563" y="714375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« Юноша Ломоносов</a:t>
            </a:r>
          </a:p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на пути в Москву»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6313" y="2357438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          Н. И. Кисляков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2"/>
          <p:cNvSpPr>
            <a:spLocks noChangeArrowheads="1" noChangeShapeType="1" noTextEdit="1"/>
          </p:cNvSpPr>
          <p:nvPr/>
        </p:nvSpPr>
        <p:spPr bwMode="auto">
          <a:xfrm>
            <a:off x="1076325" y="428625"/>
            <a:ext cx="6853238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49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 раунд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571500" y="2643188"/>
            <a:ext cx="5857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latin typeface="Times New Roman" pitchFamily="18" charset="0"/>
                <a:cs typeface="Times New Roman" pitchFamily="18" charset="0"/>
              </a:rPr>
              <a:t>История   Архангельской области</a:t>
            </a:r>
          </a:p>
        </p:txBody>
      </p:sp>
      <p:pic>
        <p:nvPicPr>
          <p:cNvPr id="15363" name="Рисунок 10" descr="http://tridtsatka.edusite.ru/images/arkhangelsk_oblas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500313"/>
            <a:ext cx="3148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2"/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5715000" cy="164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 раунд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908175" y="2143125"/>
            <a:ext cx="652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Литературный  Север</a:t>
            </a:r>
          </a:p>
        </p:txBody>
      </p:sp>
      <p:pic>
        <p:nvPicPr>
          <p:cNvPr id="33796" name="Рисунок 5" descr="Николай Рубцов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r="809" b="11867"/>
          <a:stretch>
            <a:fillRect/>
          </a:stretch>
        </p:blipFill>
        <p:spPr bwMode="auto">
          <a:xfrm>
            <a:off x="4932363" y="3860800"/>
            <a:ext cx="194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http://upload.wikimedia.org/wikipedia/ru/1/16/%D0%90%D0%B1%D1%80%D0%B0%D0%BC%D0%BE%D0%B2_%D0%A4%D0%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3860800"/>
            <a:ext cx="18542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-main-pic" descr="Картинка 1 из 12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3860800"/>
            <a:ext cx="2184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 cstate="email"/>
          <a:srcRect r="1750" b="9277"/>
          <a:stretch>
            <a:fillRect/>
          </a:stretch>
        </p:blipFill>
        <p:spPr bwMode="auto">
          <a:xfrm>
            <a:off x="395288" y="3860800"/>
            <a:ext cx="1922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27088" y="6092825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hlinkClick r:id="rId8"/>
              </a:rPr>
              <a:t>lib.susu.ac.ru</a:t>
            </a:r>
            <a:r>
              <a:rPr lang="ru-RU" sz="1200"/>
              <a:t>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771775" y="6092825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hlinkClick r:id="rId9"/>
              </a:rPr>
              <a:t>wap.fictionbook.ru</a:t>
            </a:r>
            <a:r>
              <a:rPr lang="ru-RU" sz="1200"/>
              <a:t>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651500" y="60213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hlinkClick r:id="rId10"/>
              </a:rPr>
              <a:t>litzona.net</a:t>
            </a:r>
            <a:r>
              <a:rPr lang="ru-RU" sz="1200"/>
              <a:t> 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235825" y="61436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hlinkClick r:id="rId11"/>
              </a:rPr>
              <a:t>www.proshkolu.ru</a:t>
            </a:r>
            <a:r>
              <a:rPr lang="ru-RU" sz="1200"/>
              <a:t> 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39750" y="3213100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С. Писахов              Б. Шергин		Н. Рубцов	  Ф. Абрамов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463800" y="3448050"/>
            <a:ext cx="196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-main-pic" descr="Картинка 5 из 3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76250"/>
            <a:ext cx="410368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nashkraysev.ru/images/stories/220px-Pissachowdenkm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2276475"/>
            <a:ext cx="30956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43213" y="4652963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5"/>
              </a:rPr>
              <a:t>molod.arhcity.ru</a:t>
            </a:r>
            <a:r>
              <a:rPr lang="ru-RU" sz="1400"/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227763" y="587692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6"/>
              </a:rPr>
              <a:t>http://lori.ru/1008084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76250"/>
            <a:ext cx="54006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3" descr="Николай Рубцов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928938"/>
            <a:ext cx="2500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019925" y="4005263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5"/>
              </a:rPr>
              <a:t>www.emezk.ru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-main-pic" descr="Картинка 1 из 4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8215313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071563" y="5572125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Б. Шергин «Волшебное кольцо»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164388" y="6021388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fenixclub.com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-main-pic" descr="Картинка 5 из 4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8577263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785813" y="428625"/>
            <a:ext cx="750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Б. Шергин «Волшебное кольцо»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88125" y="616585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3"/>
              </a:rPr>
              <a:t>fenixclub.com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3"/>
          <p:cNvSpPr>
            <a:spLocks noChangeArrowheads="1" noChangeShapeType="1" noTextEdit="1"/>
          </p:cNvSpPr>
          <p:nvPr/>
        </p:nvSpPr>
        <p:spPr bwMode="auto">
          <a:xfrm>
            <a:off x="457200" y="642938"/>
            <a:ext cx="7900988" cy="392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 п а с и б 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5689600" cy="4905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Интернет - ресурсы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8208962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hlinkClick r:id="rId2"/>
              </a:rPr>
              <a:t>www.flora.crimea.ua</a:t>
            </a:r>
            <a:r>
              <a:rPr lang="ru-RU" sz="2400" b="1" smtClean="0">
                <a:latin typeface="Times New Roman" pitchFamily="18" charset="0"/>
              </a:rPr>
              <a:t>          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3"/>
              </a:rPr>
              <a:t>www.greeninfo.ru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hlinkClick r:id="rId4"/>
              </a:rPr>
              <a:t>www.monitor.ekenforum.ru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5"/>
              </a:rPr>
              <a:t>fish.kiev.ua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6"/>
              </a:rPr>
              <a:t>survinat.ru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	 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7"/>
              </a:rPr>
              <a:t>www.nature.chita.ru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8"/>
              </a:rPr>
              <a:t>remont-39.ru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9"/>
              </a:rPr>
              <a:t>www.plantarium.ru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0"/>
              </a:rPr>
              <a:t>zoosite.ru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	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1"/>
              </a:rPr>
              <a:t>www.zoogeo365.ru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2"/>
              </a:rPr>
              <a:t>www.surbor.ru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3"/>
              </a:rPr>
              <a:t>him.1september.ru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4"/>
              </a:rPr>
              <a:t>www.svobodanews.ru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5"/>
              </a:rPr>
              <a:t>http://lori.ru/1008084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6"/>
              </a:rPr>
              <a:t>lib.susu.ac.ru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 		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7"/>
              </a:rPr>
              <a:t>wap.fictionbook.ru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8"/>
              </a:rPr>
              <a:t>litzona.net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	 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19"/>
              </a:rPr>
              <a:t>www.proshkolu.ru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20"/>
              </a:rPr>
              <a:t>www.emezk.ru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		     	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21"/>
              </a:rPr>
              <a:t>fenixclub.com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hlinkClick r:id="rId9"/>
              </a:rPr>
              <a:t>www.plantarium.ru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428625" y="3643313"/>
            <a:ext cx="8001000" cy="2928937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214438" y="4500563"/>
            <a:ext cx="7286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Гандвик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- море Белое,  Студёное, Дышащее.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571500" y="357188"/>
            <a:ext cx="3500438" cy="3214687"/>
          </a:xfrm>
          <a:prstGeom prst="dodec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500188" y="1071563"/>
            <a:ext cx="2428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Сиверко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холодный северный ветер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5000625" y="428625"/>
            <a:ext cx="3429000" cy="2928938"/>
          </a:xfrm>
          <a:prstGeom prst="dodec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500688" y="928688"/>
            <a:ext cx="2214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Моряна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северо – восточный ветер с моря</a:t>
            </a:r>
            <a:endParaRPr lang="ru-RU" sz="36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00438"/>
            <a:ext cx="23431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285875" y="285750"/>
            <a:ext cx="635793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 раунд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42938" y="2286000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Архангельская область 		        сейчас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4143375"/>
            <a:ext cx="3500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64250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711950" y="6091238"/>
            <a:ext cx="1747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Фото Е. Гаврилова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428625" y="285750"/>
            <a:ext cx="8358188" cy="1928813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714625" y="428625"/>
            <a:ext cx="40005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23 сентября 1937 г.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образована  Архангельская область.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642938" y="2357438"/>
            <a:ext cx="8001000" cy="1928812"/>
          </a:xfrm>
          <a:prstGeom prst="ribbon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Лента лицом вверх 4"/>
          <p:cNvSpPr/>
          <p:nvPr/>
        </p:nvSpPr>
        <p:spPr>
          <a:xfrm>
            <a:off x="500063" y="4643438"/>
            <a:ext cx="8215312" cy="1785937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714625" y="2500313"/>
            <a:ext cx="4000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составе  Архангельской области -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районов и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автономный округ .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714625" y="4786313"/>
            <a:ext cx="3929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Площадь  Архангельской области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587000,4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кв.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357563"/>
            <a:ext cx="40909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3"/>
            <a:ext cx="4194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2"/>
          <p:cNvSpPr>
            <a:spLocks noChangeArrowheads="1" noChangeShapeType="1" noTextEdit="1"/>
          </p:cNvSpPr>
          <p:nvPr/>
        </p:nvSpPr>
        <p:spPr bwMode="auto">
          <a:xfrm>
            <a:off x="1357313" y="285750"/>
            <a:ext cx="63579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92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раунд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85750" y="2214563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Растения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42" name="Group 662"/>
          <p:cNvGraphicFramePr>
            <a:graphicFrameLocks noGrp="1"/>
          </p:cNvGraphicFramePr>
          <p:nvPr/>
        </p:nvGraphicFramePr>
        <p:xfrm>
          <a:off x="827088" y="692150"/>
          <a:ext cx="6985000" cy="5041904"/>
        </p:xfrm>
        <a:graphic>
          <a:graphicData uri="http://schemas.openxmlformats.org/drawingml/2006/table">
            <a:tbl>
              <a:tblPr/>
              <a:tblGrid>
                <a:gridCol w="687387"/>
                <a:gridCol w="690563"/>
                <a:gridCol w="690562"/>
                <a:gridCol w="690563"/>
                <a:gridCol w="688975"/>
                <a:gridCol w="642937"/>
                <a:gridCol w="738188"/>
                <a:gridCol w="728662"/>
                <a:gridCol w="736600"/>
                <a:gridCol w="690563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642938" y="35718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Красная книга Архангельской области</a:t>
            </a:r>
          </a:p>
        </p:txBody>
      </p:sp>
      <p:pic>
        <p:nvPicPr>
          <p:cNvPr id="21506" name="i-main-pic" descr="Картинка 1 из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71563"/>
            <a:ext cx="33575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929063" y="1214438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Полушник щетинистый</a:t>
            </a:r>
          </a:p>
        </p:txBody>
      </p:sp>
      <p:pic>
        <p:nvPicPr>
          <p:cNvPr id="21508" name="i-main-pic" descr="Картинка 5 из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857375"/>
            <a:ext cx="2286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-main-pic" descr="Картинка 1 из 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860800"/>
            <a:ext cx="2286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214688" y="4214813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Гудайера ползучая</a:t>
            </a:r>
          </a:p>
        </p:txBody>
      </p:sp>
      <p:pic>
        <p:nvPicPr>
          <p:cNvPr id="21511" name="i-main-pic" descr="Картинка 5 из 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13" y="4000500"/>
            <a:ext cx="192881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2592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hlinkClick r:id="rId6"/>
              </a:rPr>
              <a:t>http://www.plantarium.ru/page/samples/taxon/41284.html</a:t>
            </a:r>
            <a:r>
              <a:rPr lang="ru-RU"/>
              <a:t>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55650" y="61912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  <a:hlinkClick r:id="rId7"/>
              </a:rPr>
              <a:t>www.flora.crimea.ua</a:t>
            </a:r>
            <a:r>
              <a:rPr lang="ru-RU" sz="14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877050" y="6021388"/>
            <a:ext cx="1366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7"/>
              </a:rPr>
              <a:t>www.flora.crimea.ua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928688" y="428625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Красная книга Архангельской области</a:t>
            </a:r>
          </a:p>
        </p:txBody>
      </p:sp>
      <p:pic>
        <p:nvPicPr>
          <p:cNvPr id="22530" name="i-main-pic" descr="Картинка 3 из 1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844675"/>
            <a:ext cx="31432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000500" y="1989138"/>
            <a:ext cx="421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Чистяк весенний</a:t>
            </a:r>
          </a:p>
        </p:txBody>
      </p:sp>
      <p:pic>
        <p:nvPicPr>
          <p:cNvPr id="22532" name="i-main-pic" descr="Картинка 4 из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3286125"/>
            <a:ext cx="326231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785813" y="5214938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Гроздовник виргинский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71550" y="371633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4"/>
              </a:rPr>
              <a:t>www.monitor.ekenforum.ru</a:t>
            </a:r>
            <a:r>
              <a:rPr lang="ru-RU" sz="1400"/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659563" y="602138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hlinkClick r:id="rId5"/>
              </a:rPr>
              <a:t>www.greeninfo.ru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332</Words>
  <Application>Microsoft Office PowerPoint</Application>
  <PresentationFormat>Экран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Знай  и  люби  свой  край!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Интернет -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  и  люби  свой  край!</dc:title>
  <dc:creator>Admin</dc:creator>
  <cp:lastModifiedBy>Дарёна</cp:lastModifiedBy>
  <cp:revision>30</cp:revision>
  <dcterms:created xsi:type="dcterms:W3CDTF">2002-01-01T03:55:44Z</dcterms:created>
  <dcterms:modified xsi:type="dcterms:W3CDTF">2012-08-06T01:16:27Z</dcterms:modified>
</cp:coreProperties>
</file>