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7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image" Target="../media/image19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7.wmf"/><Relationship Id="rId11" Type="http://schemas.openxmlformats.org/officeDocument/2006/relationships/image" Target="../media/image18.wmf"/><Relationship Id="rId5" Type="http://schemas.openxmlformats.org/officeDocument/2006/relationships/image" Target="../media/image24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F1BAF6-A66B-47BF-B4A3-F219519087E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F9EA59-A6C8-4761-AA20-C8C3830D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2539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Ключевые учебные</a:t>
            </a:r>
          </a:p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итуации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курсе механике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5361" name="Picture 1" descr="C:\Documents and Settings\Аня\Мои документы\аниме\аниме транспото огонь\transporta-8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0574">
            <a:off x="45933" y="4231930"/>
            <a:ext cx="1476375" cy="876300"/>
          </a:xfrm>
          <a:prstGeom prst="rect">
            <a:avLst/>
          </a:prstGeom>
          <a:noFill/>
        </p:spPr>
      </p:pic>
      <p:pic>
        <p:nvPicPr>
          <p:cNvPr id="15363" name="Picture 3" descr="C:\Documents and Settings\Аня\Мои документы\аниме\аниме транспото огонь\transporta-67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48680"/>
            <a:ext cx="838200" cy="1724025"/>
          </a:xfrm>
          <a:prstGeom prst="rect">
            <a:avLst/>
          </a:prstGeom>
          <a:noFill/>
        </p:spPr>
      </p:pic>
      <p:pic>
        <p:nvPicPr>
          <p:cNvPr id="15364" name="Picture 4" descr="C:\Documents and Settings\Аня\Мои документы\аниме\аниме транспото огонь\transporta-89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6916" y="4189928"/>
            <a:ext cx="1691680" cy="14763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49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493" y="5733256"/>
            <a:ext cx="86405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Полякова Ольга Николаевна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читель физики, высшая квалификационная категория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Кинематика: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прямолинейное равномерное и неравномерное движение</a:t>
            </a:r>
          </a:p>
          <a:p>
            <a:pPr lvl="0"/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Динамика: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движение тела под действием постоянной силы (или равнодействующей силы) по горизонтали, вертикали, по наклонной плоскости, движение связки тел, движение по окружности под действием постоянной по модулю силы</a:t>
            </a:r>
          </a:p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Законы сохранения: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падение тел, упругое, неупругое столкновение тел, деформация и движение по окружности</a:t>
            </a:r>
          </a:p>
          <a:p>
            <a:pPr lvl="0"/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3837" y="188640"/>
            <a:ext cx="7954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имеет значение «основной, важный»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0648"/>
            <a:ext cx="949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179512" y="4077072"/>
            <a:ext cx="1944216" cy="115212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0"/>
            <a:ext cx="8172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Прямолинейное р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авноускоренное движение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без начальной скорости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395536" y="4221088"/>
          <a:ext cx="1584325" cy="612775"/>
        </p:xfrm>
        <a:graphic>
          <a:graphicData uri="http://schemas.openxmlformats.org/presentationml/2006/ole">
            <p:oleObj spid="_x0000_s1027" name="Формула" r:id="rId3" imgW="393480" imgH="15228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51520" y="836712"/>
          <a:ext cx="1944216" cy="3273651"/>
        </p:xfrm>
        <a:graphic>
          <a:graphicData uri="http://schemas.openxmlformats.org/presentationml/2006/ole">
            <p:oleObj spid="_x0000_s1028" name="Формула" r:id="rId4" imgW="482400" imgH="812520" progId="Equation.3">
              <p:embed/>
            </p:oleObj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V="1">
            <a:off x="4057492" y="2359331"/>
            <a:ext cx="2217147" cy="360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8064" y="3501008"/>
            <a:ext cx="3276364" cy="1510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8064" y="1124744"/>
            <a:ext cx="2592288" cy="235456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4716016" y="1300809"/>
          <a:ext cx="419546" cy="512910"/>
        </p:xfrm>
        <a:graphic>
          <a:graphicData uri="http://schemas.openxmlformats.org/presentationml/2006/ole">
            <p:oleObj spid="_x0000_s1029" name="Формула" r:id="rId5" imgW="114120" imgH="1396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460432" y="3356992"/>
          <a:ext cx="312364" cy="536451"/>
        </p:xfrm>
        <a:graphic>
          <a:graphicData uri="http://schemas.openxmlformats.org/presentationml/2006/ole">
            <p:oleObj spid="_x0000_s1030" name="Формула" r:id="rId6" imgW="88560" imgH="152280" progId="Equation.3">
              <p:embed/>
            </p:oleObj>
          </a:graphicData>
        </a:graphic>
      </p:graphicFrame>
      <p:sp>
        <p:nvSpPr>
          <p:cNvPr id="31" name="Прямоугольный треугольник 30"/>
          <p:cNvSpPr/>
          <p:nvPr/>
        </p:nvSpPr>
        <p:spPr>
          <a:xfrm rot="16200000">
            <a:off x="5352720" y="1424145"/>
            <a:ext cx="1894945" cy="2160240"/>
          </a:xfrm>
          <a:prstGeom prst="rt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gradFill flip="none" rotWithShape="1">
              <a:gsLst>
                <a:gs pos="0">
                  <a:schemeClr val="bg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t="100000" r="100000"/>
              </a:path>
              <a:tileRect l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7380312" y="1484784"/>
            <a:ext cx="864096" cy="2016224"/>
          </a:xfrm>
          <a:prstGeom prst="rightBrace">
            <a:avLst>
              <a:gd name="adj1" fmla="val 52861"/>
              <a:gd name="adj2" fmla="val 45309"/>
            </a:avLst>
          </a:prstGeom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244408" y="1988840"/>
          <a:ext cx="503703" cy="616272"/>
        </p:xfrm>
        <a:graphic>
          <a:graphicData uri="http://schemas.openxmlformats.org/presentationml/2006/ole">
            <p:oleObj spid="_x0000_s1031" name="Формула" r:id="rId7" imgW="114120" imgH="139680" progId="Equation.3">
              <p:embed/>
            </p:oleObj>
          </a:graphicData>
        </a:graphic>
      </p:graphicFrame>
      <p:graphicFrame>
        <p:nvGraphicFramePr>
          <p:cNvPr id="1032" name="Object 3"/>
          <p:cNvGraphicFramePr>
            <a:graphicFrameLocks noChangeAspect="1"/>
          </p:cNvGraphicFramePr>
          <p:nvPr/>
        </p:nvGraphicFramePr>
        <p:xfrm>
          <a:off x="6084168" y="2276872"/>
          <a:ext cx="1296144" cy="1182091"/>
        </p:xfrm>
        <a:graphic>
          <a:graphicData uri="http://schemas.openxmlformats.org/presentationml/2006/ole">
            <p:oleObj spid="_x0000_s1032" name="Формула" r:id="rId8" imgW="431640" imgH="393480" progId="Equation.3">
              <p:embed/>
            </p:oleObj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2195736" y="1700808"/>
          <a:ext cx="2601736" cy="1581473"/>
        </p:xfrm>
        <a:graphic>
          <a:graphicData uri="http://schemas.openxmlformats.org/presentationml/2006/ole">
            <p:oleObj spid="_x0000_s1033" name="Формула" r:id="rId9" imgW="647640" imgH="393480" progId="Equation.3">
              <p:embed/>
            </p:oleObj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 rot="5400000">
            <a:off x="647564" y="2672916"/>
            <a:ext cx="30963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209328" y="3911352"/>
            <a:ext cx="2282552" cy="217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483768" y="3573016"/>
          <a:ext cx="2571300" cy="1541909"/>
        </p:xfrm>
        <a:graphic>
          <a:graphicData uri="http://schemas.openxmlformats.org/presentationml/2006/ole">
            <p:oleObj spid="_x0000_s1034" name="Формула" r:id="rId10" imgW="698400" imgH="419040" progId="Equation.3">
              <p:embed/>
            </p:oleObj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2987824" y="1844824"/>
            <a:ext cx="1944216" cy="14401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59832" y="3573016"/>
            <a:ext cx="1944216" cy="14401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Object 10"/>
          <p:cNvGraphicFramePr>
            <a:graphicFrameLocks noChangeAspect="1"/>
          </p:cNvGraphicFramePr>
          <p:nvPr/>
        </p:nvGraphicFramePr>
        <p:xfrm>
          <a:off x="3473450" y="4914900"/>
          <a:ext cx="1309688" cy="1447800"/>
        </p:xfrm>
        <a:graphic>
          <a:graphicData uri="http://schemas.openxmlformats.org/presentationml/2006/ole">
            <p:oleObj spid="_x0000_s1035" name="Формула" r:id="rId11" imgW="355320" imgH="393480" progId="Equation.3">
              <p:embed/>
            </p:oleObj>
          </a:graphicData>
        </a:graphic>
      </p:graphicFrame>
      <p:graphicFrame>
        <p:nvGraphicFramePr>
          <p:cNvPr id="1039" name="Object 10"/>
          <p:cNvGraphicFramePr>
            <a:graphicFrameLocks noChangeAspect="1"/>
          </p:cNvGraphicFramePr>
          <p:nvPr/>
        </p:nvGraphicFramePr>
        <p:xfrm>
          <a:off x="5436096" y="4077072"/>
          <a:ext cx="2432050" cy="1539875"/>
        </p:xfrm>
        <a:graphic>
          <a:graphicData uri="http://schemas.openxmlformats.org/presentationml/2006/ole">
            <p:oleObj spid="_x0000_s1039" name="Формула" r:id="rId12" imgW="660240" imgH="419040" progId="Equation.3">
              <p:embed/>
            </p:oleObj>
          </a:graphicData>
        </a:graphic>
      </p:graphicFrame>
      <p:cxnSp>
        <p:nvCxnSpPr>
          <p:cNvPr id="55" name="Прямая соединительная линия 54"/>
          <p:cNvCxnSpPr/>
          <p:nvPr/>
        </p:nvCxnSpPr>
        <p:spPr>
          <a:xfrm rot="5400000">
            <a:off x="3851920" y="4941168"/>
            <a:ext cx="25922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6084168" y="4149080"/>
            <a:ext cx="1944216" cy="144016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0"/>
            <a:ext cx="1074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1" grpId="0" animBg="1"/>
      <p:bldP spid="33" grpId="0" animBg="1"/>
      <p:bldP spid="44" grpId="0" animBg="1"/>
      <p:bldP spid="4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195736" y="260648"/>
            <a:ext cx="1944216" cy="1152128"/>
            <a:chOff x="179512" y="4005064"/>
            <a:chExt cx="1944216" cy="115212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9512" y="4005064"/>
              <a:ext cx="1944216" cy="115212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95536" y="4221088"/>
            <a:ext cx="1584325" cy="612775"/>
          </p:xfrm>
          <a:graphic>
            <a:graphicData uri="http://schemas.openxmlformats.org/presentationml/2006/ole">
              <p:oleObj spid="_x0000_s16386" name="Формула" r:id="rId3" imgW="393480" imgH="152280" progId="Equation.3">
                <p:embed/>
              </p:oleObj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0" y="0"/>
            <a:ext cx="2019300" cy="1582737"/>
            <a:chOff x="2552700" y="1700213"/>
            <a:chExt cx="2019300" cy="1582737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2552700" y="1700213"/>
            <a:ext cx="1887538" cy="1582737"/>
          </p:xfrm>
          <a:graphic>
            <a:graphicData uri="http://schemas.openxmlformats.org/presentationml/2006/ole">
              <p:oleObj spid="_x0000_s16387" name="Формула" r:id="rId4" imgW="469800" imgH="393480" progId="Equation.3">
                <p:embed/>
              </p:oleObj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2627784" y="1772816"/>
              <a:ext cx="1944216" cy="144016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355976" y="0"/>
            <a:ext cx="1944216" cy="1541462"/>
            <a:chOff x="2771800" y="3357563"/>
            <a:chExt cx="1944216" cy="1541462"/>
          </a:xfrm>
        </p:grpSpPr>
        <p:graphicFrame>
          <p:nvGraphicFramePr>
            <p:cNvPr id="5" name="Object 10"/>
            <p:cNvGraphicFramePr>
              <a:graphicFrameLocks noChangeAspect="1"/>
            </p:cNvGraphicFramePr>
            <p:nvPr/>
          </p:nvGraphicFramePr>
          <p:xfrm>
            <a:off x="2833688" y="3357563"/>
            <a:ext cx="1870075" cy="1541462"/>
          </p:xfrm>
          <a:graphic>
            <a:graphicData uri="http://schemas.openxmlformats.org/presentationml/2006/ole">
              <p:oleObj spid="_x0000_s16388" name="Формула" r:id="rId5" imgW="507960" imgH="419040" progId="Equation.3">
                <p:embed/>
              </p:oleObj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2771800" y="3429000"/>
              <a:ext cx="1944216" cy="144016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1772816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За первую секунду заяц пробежал 1 м, а за 6 секунд?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924944"/>
            <a:ext cx="91440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К тому моменту времени, когда скорость велосипедиста разгонявшегося из состояния покоя достигла 20км/ч , он проехал 80м. Какое расстояние от начала движения он проедет к моменту времени, когда скорость достигнет 60км/ч?</a:t>
            </a:r>
            <a:endParaRPr lang="ru-RU" sz="2400" b="1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660232" y="0"/>
            <a:ext cx="1944216" cy="1584176"/>
            <a:chOff x="6084168" y="4293096"/>
            <a:chExt cx="1944216" cy="1584176"/>
          </a:xfrm>
        </p:grpSpPr>
        <p:graphicFrame>
          <p:nvGraphicFramePr>
            <p:cNvPr id="15" name="Object 10"/>
            <p:cNvGraphicFramePr>
              <a:graphicFrameLocks noChangeAspect="1"/>
            </p:cNvGraphicFramePr>
            <p:nvPr/>
          </p:nvGraphicFramePr>
          <p:xfrm>
            <a:off x="6156176" y="4293096"/>
            <a:ext cx="1778000" cy="1539875"/>
          </p:xfrm>
          <a:graphic>
            <a:graphicData uri="http://schemas.openxmlformats.org/presentationml/2006/ole">
              <p:oleObj spid="_x0000_s16389" name="Формула" r:id="rId6" imgW="482400" imgH="419040" progId="Equation.3">
                <p:embed/>
              </p:oleObj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6084168" y="4437112"/>
              <a:ext cx="1944216" cy="144016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0" y="5057800"/>
            <a:ext cx="91440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Лыжник скатывается с горы без начальной скорости. В тот момент, когда длина спуска равна 150 м, скорость лыжника достигла 5м/с. Какой станет длина спуска к моменту, когда скорость достигнет 15 м/с)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835696" y="188640"/>
            <a:ext cx="5281289" cy="3316560"/>
            <a:chOff x="179512" y="188640"/>
            <a:chExt cx="5281289" cy="331656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79512" y="188640"/>
              <a:ext cx="5281289" cy="2984847"/>
              <a:chOff x="179512" y="188640"/>
              <a:chExt cx="5281289" cy="2984847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179512" y="188640"/>
                <a:ext cx="5281289" cy="2984847"/>
                <a:chOff x="179512" y="188640"/>
                <a:chExt cx="5281289" cy="2984847"/>
              </a:xfrm>
            </p:grpSpPr>
            <p:cxnSp>
              <p:nvCxnSpPr>
                <p:cNvPr id="3" name="Прямая со стрелкой 2"/>
                <p:cNvCxnSpPr/>
                <p:nvPr/>
              </p:nvCxnSpPr>
              <p:spPr>
                <a:xfrm rot="5400000" flipH="1" flipV="1">
                  <a:off x="-539774" y="1483990"/>
                  <a:ext cx="2448272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 стрелкой 4"/>
                <p:cNvCxnSpPr/>
                <p:nvPr/>
              </p:nvCxnSpPr>
              <p:spPr>
                <a:xfrm>
                  <a:off x="683568" y="2708920"/>
                  <a:ext cx="4464496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7410" name="Object 5"/>
                <p:cNvGraphicFramePr>
                  <a:graphicFrameLocks noChangeAspect="1"/>
                </p:cNvGraphicFramePr>
                <p:nvPr/>
              </p:nvGraphicFramePr>
              <p:xfrm>
                <a:off x="179512" y="188640"/>
                <a:ext cx="419100" cy="512763"/>
              </p:xfrm>
              <a:graphic>
                <a:graphicData uri="http://schemas.openxmlformats.org/presentationml/2006/ole">
                  <p:oleObj spid="_x0000_s17410" name="Формула" r:id="rId3" imgW="11412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17411" name="Object 6"/>
                <p:cNvGraphicFramePr>
                  <a:graphicFrameLocks noChangeAspect="1"/>
                </p:cNvGraphicFramePr>
                <p:nvPr/>
              </p:nvGraphicFramePr>
              <p:xfrm>
                <a:off x="5148064" y="2636912"/>
                <a:ext cx="312737" cy="536575"/>
              </p:xfrm>
              <a:graphic>
                <a:graphicData uri="http://schemas.openxmlformats.org/presentationml/2006/ole">
                  <p:oleObj spid="_x0000_s17411" name="Формула" r:id="rId4" imgW="88560" imgH="152280" progId="Equation.3">
                    <p:embed/>
                  </p:oleObj>
                </a:graphicData>
              </a:graphic>
            </p:graphicFrame>
          </p:grp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1547664" y="2708920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683568" y="2708920"/>
                <a:ext cx="936104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691680" y="2708920"/>
                <a:ext cx="936104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627784" y="2708920"/>
                <a:ext cx="936104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2483768" y="2708920"/>
                <a:ext cx="288032" cy="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3436640" y="2692152"/>
                <a:ext cx="271264" cy="167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3375025" y="2879725"/>
            <a:ext cx="403225" cy="625475"/>
          </p:xfrm>
          <a:graphic>
            <a:graphicData uri="http://schemas.openxmlformats.org/presentationml/2006/ole">
              <p:oleObj spid="_x0000_s17412" name="Формула" r:id="rId5" imgW="114120" imgH="177480" progId="Equation.3">
                <p:embed/>
              </p:oleObj>
            </a:graphicData>
          </a:graphic>
        </p:graphicFrame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2344738" y="2830513"/>
            <a:ext cx="446087" cy="581025"/>
          </p:xfrm>
          <a:graphic>
            <a:graphicData uri="http://schemas.openxmlformats.org/presentationml/2006/ole">
              <p:oleObj spid="_x0000_s17413" name="Формула" r:id="rId6" imgW="126720" imgH="164880" progId="Equation.3">
                <p:embed/>
              </p:oleObj>
            </a:graphicData>
          </a:graphic>
        </p:graphicFrame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1476375" y="2830513"/>
            <a:ext cx="312738" cy="581025"/>
          </p:xfrm>
          <a:graphic>
            <a:graphicData uri="http://schemas.openxmlformats.org/presentationml/2006/ole">
              <p:oleObj spid="_x0000_s17414" name="Формула" r:id="rId7" imgW="88560" imgH="164880" progId="Equation.3">
                <p:embed/>
              </p:oleObj>
            </a:graphicData>
          </a:graphic>
        </p:graphicFrame>
      </p:grpSp>
      <p:cxnSp>
        <p:nvCxnSpPr>
          <p:cNvPr id="25" name="Прямая соединительная линия 24"/>
          <p:cNvCxnSpPr/>
          <p:nvPr/>
        </p:nvCxnSpPr>
        <p:spPr>
          <a:xfrm flipV="1">
            <a:off x="2339752" y="404664"/>
            <a:ext cx="3888432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059832" y="2420888"/>
            <a:ext cx="57606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671900" y="2168860"/>
            <a:ext cx="122413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4391980" y="1880828"/>
            <a:ext cx="165618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347864" y="2132856"/>
            <a:ext cx="187220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83968" y="1556792"/>
            <a:ext cx="93610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347864" y="1556792"/>
            <a:ext cx="1872208" cy="11521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283968" y="2204864"/>
            <a:ext cx="936104" cy="50405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51520" y="3645024"/>
          <a:ext cx="8568952" cy="1677988"/>
        </p:xfrm>
        <a:graphic>
          <a:graphicData uri="http://schemas.openxmlformats.org/presentationml/2006/ole">
            <p:oleObj spid="_x0000_s17415" name="Формула" r:id="rId8" imgW="2298600" imgH="457200" progId="Equation.3">
              <p:embed/>
            </p:oleObj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251520" y="4509120"/>
            <a:ext cx="3528392" cy="100811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995936" y="4581128"/>
            <a:ext cx="4896544" cy="2276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Лыжник начинает спуск с горы. За первую секунду он проехал 2м. Какое расстояние проедет лыжник за шестую секунду?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95536" y="0"/>
            <a:ext cx="949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Группа 63"/>
          <p:cNvGrpSpPr/>
          <p:nvPr/>
        </p:nvGrpSpPr>
        <p:grpSpPr>
          <a:xfrm>
            <a:off x="395536" y="3284984"/>
            <a:ext cx="2520280" cy="2812504"/>
            <a:chOff x="1043608" y="3140968"/>
            <a:chExt cx="2520280" cy="281250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043608" y="3140968"/>
              <a:ext cx="2520280" cy="2812504"/>
              <a:chOff x="24180" y="188640"/>
              <a:chExt cx="5436621" cy="3316560"/>
            </a:xfrm>
          </p:grpSpPr>
          <p:grpSp>
            <p:nvGrpSpPr>
              <p:cNvPr id="24" name="Группа 18"/>
              <p:cNvGrpSpPr/>
              <p:nvPr/>
            </p:nvGrpSpPr>
            <p:grpSpPr>
              <a:xfrm>
                <a:off x="24180" y="188640"/>
                <a:ext cx="5436621" cy="2984847"/>
                <a:chOff x="24180" y="188640"/>
                <a:chExt cx="5436621" cy="2984847"/>
              </a:xfrm>
            </p:grpSpPr>
            <p:grpSp>
              <p:nvGrpSpPr>
                <p:cNvPr id="28" name="Группа 8"/>
                <p:cNvGrpSpPr/>
                <p:nvPr/>
              </p:nvGrpSpPr>
              <p:grpSpPr>
                <a:xfrm>
                  <a:off x="24180" y="188640"/>
                  <a:ext cx="5436621" cy="2984847"/>
                  <a:chOff x="24180" y="188640"/>
                  <a:chExt cx="5436621" cy="2984847"/>
                </a:xfrm>
              </p:grpSpPr>
              <p:cxnSp>
                <p:nvCxnSpPr>
                  <p:cNvPr id="35" name="Прямая со стрелкой 2"/>
                  <p:cNvCxnSpPr/>
                  <p:nvPr/>
                </p:nvCxnSpPr>
                <p:spPr>
                  <a:xfrm rot="5400000" flipH="1" flipV="1">
                    <a:off x="-539774" y="1483990"/>
                    <a:ext cx="2448272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 стрелкой 35"/>
                  <p:cNvCxnSpPr/>
                  <p:nvPr/>
                </p:nvCxnSpPr>
                <p:spPr>
                  <a:xfrm>
                    <a:off x="683568" y="2708920"/>
                    <a:ext cx="4464496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37" name="Object 5"/>
                  <p:cNvGraphicFramePr>
                    <a:graphicFrameLocks noChangeAspect="1"/>
                  </p:cNvGraphicFramePr>
                  <p:nvPr/>
                </p:nvGraphicFramePr>
                <p:xfrm>
                  <a:off x="24180" y="188640"/>
                  <a:ext cx="574432" cy="512762"/>
                </p:xfrm>
                <a:graphic>
                  <a:graphicData uri="http://schemas.openxmlformats.org/presentationml/2006/ole">
                    <p:oleObj spid="_x0000_s18442" name="Формула" r:id="rId3" imgW="114120" imgH="139680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38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5148064" y="2636912"/>
                  <a:ext cx="312737" cy="536575"/>
                </p:xfrm>
                <a:graphic>
                  <a:graphicData uri="http://schemas.openxmlformats.org/presentationml/2006/ole">
                    <p:oleObj spid="_x0000_s18443" name="Формула" r:id="rId4" imgW="88560" imgH="152280" progId="Equation.3">
                      <p:embed/>
                    </p:oleObj>
                  </a:graphicData>
                </a:graphic>
              </p:graphicFrame>
            </p:grp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>
                  <a:off x="1547664" y="2708920"/>
                  <a:ext cx="28803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683568" y="2708920"/>
                  <a:ext cx="936104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1691680" y="2708920"/>
                  <a:ext cx="936104" cy="0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2627784" y="2708920"/>
                  <a:ext cx="936104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2483768" y="2708920"/>
                  <a:ext cx="288032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3436640" y="2692152"/>
                  <a:ext cx="271264" cy="167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5" name="Object 4"/>
              <p:cNvGraphicFramePr>
                <a:graphicFrameLocks noChangeAspect="1"/>
              </p:cNvGraphicFramePr>
              <p:nvPr/>
            </p:nvGraphicFramePr>
            <p:xfrm>
              <a:off x="3375025" y="2879725"/>
              <a:ext cx="403225" cy="625475"/>
            </p:xfrm>
            <a:graphic>
              <a:graphicData uri="http://schemas.openxmlformats.org/presentationml/2006/ole">
                <p:oleObj spid="_x0000_s18444" name="Формула" r:id="rId5" imgW="114120" imgH="177480" progId="Equation.3">
                  <p:embed/>
                </p:oleObj>
              </a:graphicData>
            </a:graphic>
          </p:graphicFrame>
          <p:graphicFrame>
            <p:nvGraphicFramePr>
              <p:cNvPr id="26" name="Object 5"/>
              <p:cNvGraphicFramePr>
                <a:graphicFrameLocks noChangeAspect="1"/>
              </p:cNvGraphicFramePr>
              <p:nvPr/>
            </p:nvGraphicFramePr>
            <p:xfrm>
              <a:off x="2344738" y="2830513"/>
              <a:ext cx="446087" cy="581025"/>
            </p:xfrm>
            <a:graphic>
              <a:graphicData uri="http://schemas.openxmlformats.org/presentationml/2006/ole">
                <p:oleObj spid="_x0000_s18445" name="Формула" r:id="rId6" imgW="126720" imgH="164880" progId="Equation.3">
                  <p:embed/>
                </p:oleObj>
              </a:graphicData>
            </a:graphic>
          </p:graphicFrame>
          <p:graphicFrame>
            <p:nvGraphicFramePr>
              <p:cNvPr id="27" name="Object 6"/>
              <p:cNvGraphicFramePr>
                <a:graphicFrameLocks noChangeAspect="1"/>
              </p:cNvGraphicFramePr>
              <p:nvPr/>
            </p:nvGraphicFramePr>
            <p:xfrm>
              <a:off x="1476375" y="2830513"/>
              <a:ext cx="312738" cy="581025"/>
            </p:xfrm>
            <a:graphic>
              <a:graphicData uri="http://schemas.openxmlformats.org/presentationml/2006/ole">
                <p:oleObj spid="_x0000_s18446" name="Формула" r:id="rId7" imgW="88560" imgH="164880" progId="Equation.3">
                  <p:embed/>
                </p:oleObj>
              </a:graphicData>
            </a:graphic>
          </p:graphicFrame>
        </p:grp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1403648" y="3933056"/>
              <a:ext cx="1318400" cy="13250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V="1">
              <a:off x="2035993" y="5032574"/>
              <a:ext cx="45099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6200000" flipV="1">
              <a:off x="1354648" y="4835266"/>
              <a:ext cx="95835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V="1">
              <a:off x="757864" y="4609770"/>
              <a:ext cx="129659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406164" y="4807079"/>
              <a:ext cx="8553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1406164" y="4356088"/>
              <a:ext cx="42766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 flipV="1">
              <a:off x="1406164" y="4356088"/>
              <a:ext cx="855325" cy="90198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1406164" y="4863452"/>
              <a:ext cx="427663" cy="39461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>
            <a:stCxn id="11" idx="0"/>
          </p:cNvCxnSpPr>
          <p:nvPr/>
        </p:nvCxnSpPr>
        <p:spPr>
          <a:xfrm>
            <a:off x="683567" y="1412776"/>
            <a:ext cx="1728192" cy="15841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467544" y="1196752"/>
          <a:ext cx="506413" cy="917575"/>
        </p:xfrm>
        <a:graphic>
          <a:graphicData uri="http://schemas.openxmlformats.org/presentationml/2006/ole">
            <p:oleObj spid="_x0000_s18440" name="Формула" r:id="rId8" imgW="164880" imgH="228600" progId="Equation.3">
              <p:embed/>
            </p:oleObj>
          </a:graphicData>
        </a:graphic>
      </p:graphicFrame>
      <p:graphicFrame>
        <p:nvGraphicFramePr>
          <p:cNvPr id="18448" name="Object 7"/>
          <p:cNvGraphicFramePr>
            <a:graphicFrameLocks noChangeAspect="1"/>
          </p:cNvGraphicFramePr>
          <p:nvPr/>
        </p:nvGraphicFramePr>
        <p:xfrm>
          <a:off x="3059832" y="3933056"/>
          <a:ext cx="3455988" cy="838200"/>
        </p:xfrm>
        <a:graphic>
          <a:graphicData uri="http://schemas.openxmlformats.org/presentationml/2006/ole">
            <p:oleObj spid="_x0000_s18448" name="Формула" r:id="rId9" imgW="927000" imgH="228600" progId="Equation.3">
              <p:embed/>
            </p:oleObj>
          </a:graphicData>
        </a:graphic>
      </p:graphicFrame>
      <p:grpSp>
        <p:nvGrpSpPr>
          <p:cNvPr id="49" name="Группа 48"/>
          <p:cNvGrpSpPr/>
          <p:nvPr/>
        </p:nvGrpSpPr>
        <p:grpSpPr>
          <a:xfrm>
            <a:off x="2843808" y="1556792"/>
            <a:ext cx="6084168" cy="2182813"/>
            <a:chOff x="2699792" y="476250"/>
            <a:chExt cx="6084168" cy="2182813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2699792" y="476250"/>
              <a:ext cx="6084168" cy="2182813"/>
              <a:chOff x="3059832" y="404242"/>
              <a:chExt cx="6084168" cy="2182813"/>
            </a:xfrm>
          </p:grpSpPr>
          <p:graphicFrame>
            <p:nvGraphicFramePr>
              <p:cNvPr id="18434" name="Object 2"/>
              <p:cNvGraphicFramePr>
                <a:graphicFrameLocks noChangeAspect="1"/>
              </p:cNvGraphicFramePr>
              <p:nvPr/>
            </p:nvGraphicFramePr>
            <p:xfrm>
              <a:off x="3059832" y="476672"/>
              <a:ext cx="1622425" cy="809625"/>
            </p:xfrm>
            <a:graphic>
              <a:graphicData uri="http://schemas.openxmlformats.org/presentationml/2006/ole">
                <p:oleObj spid="_x0000_s18434" name="Формула" r:id="rId10" imgW="457200" imgH="228600" progId="Equation.3">
                  <p:embed/>
                </p:oleObj>
              </a:graphicData>
            </a:graphic>
          </p:graphicFrame>
          <p:graphicFrame>
            <p:nvGraphicFramePr>
              <p:cNvPr id="18435" name="Object 3"/>
              <p:cNvGraphicFramePr>
                <a:graphicFrameLocks noChangeAspect="1"/>
              </p:cNvGraphicFramePr>
              <p:nvPr/>
            </p:nvGraphicFramePr>
            <p:xfrm>
              <a:off x="3195762" y="1340867"/>
              <a:ext cx="1528762" cy="1246188"/>
            </p:xfrm>
            <a:graphic>
              <a:graphicData uri="http://schemas.openxmlformats.org/presentationml/2006/ole">
                <p:oleObj spid="_x0000_s18435" name="Формула" r:id="rId11" imgW="482400" imgH="393480" progId="Equation.3">
                  <p:embed/>
                </p:oleObj>
              </a:graphicData>
            </a:graphic>
          </p:graphicFrame>
          <p:graphicFrame>
            <p:nvGraphicFramePr>
              <p:cNvPr id="18436" name="Object 10"/>
              <p:cNvGraphicFramePr>
                <a:graphicFrameLocks noChangeAspect="1"/>
              </p:cNvGraphicFramePr>
              <p:nvPr/>
            </p:nvGraphicFramePr>
            <p:xfrm>
              <a:off x="4713412" y="404242"/>
              <a:ext cx="1735137" cy="1168400"/>
            </p:xfrm>
            <a:graphic>
              <a:graphicData uri="http://schemas.openxmlformats.org/presentationml/2006/ole">
                <p:oleObj spid="_x0000_s18436" name="Формула" r:id="rId12" imgW="583920" imgH="393480" progId="Equation.3">
                  <p:embed/>
                </p:oleObj>
              </a:graphicData>
            </a:graphic>
          </p:graphicFrame>
          <p:graphicFrame>
            <p:nvGraphicFramePr>
              <p:cNvPr id="18437" name="Object 5"/>
              <p:cNvGraphicFramePr>
                <a:graphicFrameLocks noChangeAspect="1"/>
              </p:cNvGraphicFramePr>
              <p:nvPr/>
            </p:nvGraphicFramePr>
            <p:xfrm>
              <a:off x="5004048" y="1196752"/>
              <a:ext cx="1944216" cy="1166049"/>
            </p:xfrm>
            <a:graphic>
              <a:graphicData uri="http://schemas.openxmlformats.org/presentationml/2006/ole">
                <p:oleObj spid="_x0000_s18437" name="Формула" r:id="rId13" imgW="698400" imgH="419040" progId="Equation.3">
                  <p:embed/>
                </p:oleObj>
              </a:graphicData>
            </a:graphic>
          </p:graphicFrame>
          <p:graphicFrame>
            <p:nvGraphicFramePr>
              <p:cNvPr id="18438" name="Object 6"/>
              <p:cNvGraphicFramePr>
                <a:graphicFrameLocks noChangeAspect="1"/>
              </p:cNvGraphicFramePr>
              <p:nvPr/>
            </p:nvGraphicFramePr>
            <p:xfrm>
              <a:off x="7002616" y="548680"/>
              <a:ext cx="2141384" cy="1355837"/>
            </p:xfrm>
            <a:graphic>
              <a:graphicData uri="http://schemas.openxmlformats.org/presentationml/2006/ole">
                <p:oleObj spid="_x0000_s18438" name="Формула" r:id="rId14" imgW="660240" imgH="419040" progId="Equation.3">
                  <p:embed/>
                </p:oleObj>
              </a:graphicData>
            </a:graphic>
          </p:graphicFrame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788024" y="476672"/>
                <a:ext cx="0" cy="20878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5796136" y="1484784"/>
              <a:ext cx="172819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Прямоугольник 61"/>
          <p:cNvSpPr/>
          <p:nvPr/>
        </p:nvSpPr>
        <p:spPr>
          <a:xfrm>
            <a:off x="0" y="0"/>
            <a:ext cx="949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0" y="764704"/>
            <a:ext cx="3131840" cy="2448272"/>
            <a:chOff x="0" y="404664"/>
            <a:chExt cx="3131840" cy="2448272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0" y="404664"/>
              <a:ext cx="3131840" cy="2448272"/>
              <a:chOff x="179512" y="476672"/>
              <a:chExt cx="3131840" cy="2448272"/>
            </a:xfrm>
          </p:grpSpPr>
          <p:sp>
            <p:nvSpPr>
              <p:cNvPr id="12" name="Правая фигурная скобка 11"/>
              <p:cNvSpPr/>
              <p:nvPr/>
            </p:nvSpPr>
            <p:spPr>
              <a:xfrm rot="10800000">
                <a:off x="179512" y="908720"/>
                <a:ext cx="601720" cy="1831997"/>
              </a:xfrm>
              <a:prstGeom prst="rightBrace">
                <a:avLst>
                  <a:gd name="adj1" fmla="val 52861"/>
                  <a:gd name="adj2" fmla="val 45309"/>
                </a:avLst>
              </a:prstGeom>
              <a:ln w="381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95536" y="476672"/>
                <a:ext cx="2915816" cy="2448272"/>
                <a:chOff x="1" y="476672"/>
                <a:chExt cx="2915816" cy="2448272"/>
              </a:xfrm>
            </p:grpSpPr>
            <p:cxnSp>
              <p:nvCxnSpPr>
                <p:cNvPr id="7" name="Прямая со стрелкой 6"/>
                <p:cNvCxnSpPr/>
                <p:nvPr/>
              </p:nvCxnSpPr>
              <p:spPr>
                <a:xfrm rot="16200000" flipV="1">
                  <a:off x="-599209" y="1674282"/>
                  <a:ext cx="2014562" cy="25072"/>
                </a:xfrm>
                <a:prstGeom prst="straightConnector1">
                  <a:avLst/>
                </a:prstGeom>
                <a:ln w="25400" cmpd="sng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" name="Группа 52"/>
                <p:cNvGrpSpPr/>
                <p:nvPr/>
              </p:nvGrpSpPr>
              <p:grpSpPr>
                <a:xfrm>
                  <a:off x="1" y="476672"/>
                  <a:ext cx="2915816" cy="2448272"/>
                  <a:chOff x="1" y="476672"/>
                  <a:chExt cx="2915816" cy="2448272"/>
                </a:xfrm>
              </p:grpSpPr>
              <p:sp>
                <p:nvSpPr>
                  <p:cNvPr id="11" name="Прямоугольный треугольник 10"/>
                  <p:cNvSpPr/>
                  <p:nvPr/>
                </p:nvSpPr>
                <p:spPr>
                  <a:xfrm>
                    <a:off x="467544" y="1124744"/>
                    <a:ext cx="1721800" cy="1504299"/>
                  </a:xfrm>
                  <a:prstGeom prst="rtTriangle">
                    <a:avLst/>
                  </a:prstGeom>
                  <a:gradFill>
                    <a:gsLst>
                      <a:gs pos="0">
                        <a:srgbClr val="8488C4"/>
                      </a:gs>
                      <a:gs pos="53000">
                        <a:srgbClr val="D4DEFF"/>
                      </a:gs>
                      <a:gs pos="83000">
                        <a:srgbClr val="D4DEFF"/>
                      </a:gs>
                      <a:gs pos="100000">
                        <a:srgbClr val="96AB94"/>
                      </a:gs>
                    </a:gsLst>
                    <a:lin ang="5400000" scaled="0"/>
                  </a:gradFill>
                  <a:ln>
                    <a:gradFill flip="none" rotWithShape="1"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t="100000" r="100000"/>
                      </a:path>
                      <a:tileRect l="-100000" b="-100000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10" name="Object 3"/>
                  <p:cNvGraphicFramePr>
                    <a:graphicFrameLocks noChangeAspect="1"/>
                  </p:cNvGraphicFramePr>
                  <p:nvPr/>
                </p:nvGraphicFramePr>
                <p:xfrm>
                  <a:off x="1" y="476672"/>
                  <a:ext cx="324619" cy="442206"/>
                </p:xfrm>
                <a:graphic>
                  <a:graphicData uri="http://schemas.openxmlformats.org/presentationml/2006/ole">
                    <p:oleObj spid="_x0000_s18439" name="Формула" r:id="rId15" imgW="114120" imgH="139680" progId="Equation.3">
                      <p:embed/>
                    </p:oleObj>
                  </a:graphicData>
                </a:graphic>
              </p:graphicFrame>
              <p:cxnSp>
                <p:nvCxnSpPr>
                  <p:cNvPr id="8" name="Прямая со стрелкой 7"/>
                  <p:cNvCxnSpPr/>
                  <p:nvPr/>
                </p:nvCxnSpPr>
                <p:spPr>
                  <a:xfrm>
                    <a:off x="395536" y="2707820"/>
                    <a:ext cx="2281521" cy="13721"/>
                  </a:xfrm>
                  <a:prstGeom prst="straightConnector1">
                    <a:avLst/>
                  </a:prstGeom>
                  <a:ln w="25400" cmpd="sng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18447" name="Object 15"/>
                  <p:cNvGraphicFramePr>
                    <a:graphicFrameLocks noChangeAspect="1"/>
                  </p:cNvGraphicFramePr>
                  <p:nvPr/>
                </p:nvGraphicFramePr>
                <p:xfrm>
                  <a:off x="2674339" y="2463288"/>
                  <a:ext cx="241478" cy="461656"/>
                </p:xfrm>
                <a:graphic>
                  <a:graphicData uri="http://schemas.openxmlformats.org/presentationml/2006/ole">
                    <p:oleObj spid="_x0000_s18447" name="Формула" r:id="rId16" imgW="88560" imgH="152280" progId="Equation.3">
                      <p:embed/>
                    </p:oleObj>
                  </a:graphicData>
                </a:graphic>
              </p:graphicFrame>
            </p:grpSp>
          </p:grpSp>
        </p:grpSp>
        <p:graphicFrame>
          <p:nvGraphicFramePr>
            <p:cNvPr id="14" name="Object 3"/>
            <p:cNvGraphicFramePr>
              <a:graphicFrameLocks noChangeAspect="1"/>
            </p:cNvGraphicFramePr>
            <p:nvPr/>
          </p:nvGraphicFramePr>
          <p:xfrm>
            <a:off x="755576" y="1628800"/>
            <a:ext cx="885825" cy="942975"/>
          </p:xfrm>
          <a:graphic>
            <a:graphicData uri="http://schemas.openxmlformats.org/presentationml/2006/ole">
              <p:oleObj spid="_x0000_s18441" name="Формула" r:id="rId17" imgW="482400" imgH="393480" progId="Equation.3">
                <p:embed/>
              </p:oleObj>
            </a:graphicData>
          </a:graphic>
        </p:graphicFrame>
      </p:grpSp>
      <p:sp>
        <p:nvSpPr>
          <p:cNvPr id="65" name="Прямоугольник 64"/>
          <p:cNvSpPr/>
          <p:nvPr/>
        </p:nvSpPr>
        <p:spPr>
          <a:xfrm>
            <a:off x="1691680" y="188640"/>
            <a:ext cx="7020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Прямолинейное равнозамедленное движение до полной остановки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207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29</cp:revision>
  <dcterms:created xsi:type="dcterms:W3CDTF">2011-09-20T12:41:27Z</dcterms:created>
  <dcterms:modified xsi:type="dcterms:W3CDTF">2012-01-22T13:33:23Z</dcterms:modified>
</cp:coreProperties>
</file>